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EBDC9-42B4-A845-89E4-120D4BE61356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AF6E2C13-9CFF-9845-8EE0-66994CC88ADE}">
      <dgm:prSet phldrT="[Text]"/>
      <dgm:spPr/>
      <dgm:t>
        <a:bodyPr/>
        <a:lstStyle/>
        <a:p>
          <a:r>
            <a:rPr lang="en-US" dirty="0"/>
            <a:t>Dense Layer - 32 units</a:t>
          </a:r>
        </a:p>
      </dgm:t>
    </dgm:pt>
    <dgm:pt modelId="{111FE13E-FD37-004F-8D85-5A014222D0F2}" type="parTrans" cxnId="{20D7E356-7A3C-1446-97BD-4919AF1BA976}">
      <dgm:prSet/>
      <dgm:spPr/>
      <dgm:t>
        <a:bodyPr/>
        <a:lstStyle/>
        <a:p>
          <a:endParaRPr lang="en-US"/>
        </a:p>
      </dgm:t>
    </dgm:pt>
    <dgm:pt modelId="{AADED1F0-16B7-3E40-8365-AAF7E95F483A}" type="sibTrans" cxnId="{20D7E356-7A3C-1446-97BD-4919AF1BA976}">
      <dgm:prSet/>
      <dgm:spPr/>
      <dgm:t>
        <a:bodyPr/>
        <a:lstStyle/>
        <a:p>
          <a:endParaRPr lang="en-US"/>
        </a:p>
      </dgm:t>
    </dgm:pt>
    <dgm:pt modelId="{3F006E42-0FE4-8742-986D-8396DA207081}">
      <dgm:prSet phldrT="[Text]"/>
      <dgm:spPr/>
      <dgm:t>
        <a:bodyPr/>
        <a:lstStyle/>
        <a:p>
          <a:r>
            <a:rPr lang="en-US" dirty="0"/>
            <a:t>Dropout Layer - .5 Rate</a:t>
          </a:r>
        </a:p>
      </dgm:t>
    </dgm:pt>
    <dgm:pt modelId="{C285CBC1-15DD-0744-AC41-0C5BE211856B}" type="parTrans" cxnId="{F01B6D20-1BEA-F843-B0DF-699937DBF38B}">
      <dgm:prSet/>
      <dgm:spPr/>
      <dgm:t>
        <a:bodyPr/>
        <a:lstStyle/>
        <a:p>
          <a:endParaRPr lang="en-US"/>
        </a:p>
      </dgm:t>
    </dgm:pt>
    <dgm:pt modelId="{90B33C40-EAEF-B04A-9067-08C9CD55613E}" type="sibTrans" cxnId="{F01B6D20-1BEA-F843-B0DF-699937DBF38B}">
      <dgm:prSet/>
      <dgm:spPr/>
      <dgm:t>
        <a:bodyPr/>
        <a:lstStyle/>
        <a:p>
          <a:endParaRPr lang="en-US"/>
        </a:p>
      </dgm:t>
    </dgm:pt>
    <dgm:pt modelId="{05C5B3AA-C119-E44A-A5E2-6DB86A4B8891}">
      <dgm:prSet phldrT="[Text]"/>
      <dgm:spPr/>
      <dgm:t>
        <a:bodyPr/>
        <a:lstStyle/>
        <a:p>
          <a:r>
            <a:rPr lang="en-US" dirty="0"/>
            <a:t>Dense Layer - 8 units</a:t>
          </a:r>
        </a:p>
      </dgm:t>
    </dgm:pt>
    <dgm:pt modelId="{369B2393-21A7-9548-BCF6-D15E534DDC90}" type="parTrans" cxnId="{64E8D898-329B-A043-A593-822E981E982E}">
      <dgm:prSet/>
      <dgm:spPr/>
      <dgm:t>
        <a:bodyPr/>
        <a:lstStyle/>
        <a:p>
          <a:endParaRPr lang="en-US"/>
        </a:p>
      </dgm:t>
    </dgm:pt>
    <dgm:pt modelId="{4B7B3B32-5724-0845-AE57-0180D6C522D5}" type="sibTrans" cxnId="{64E8D898-329B-A043-A593-822E981E982E}">
      <dgm:prSet/>
      <dgm:spPr/>
      <dgm:t>
        <a:bodyPr/>
        <a:lstStyle/>
        <a:p>
          <a:endParaRPr lang="en-US"/>
        </a:p>
      </dgm:t>
    </dgm:pt>
    <dgm:pt modelId="{FEC571DA-982F-6748-AD61-F75226588AC5}">
      <dgm:prSet phldrT="[Text]"/>
      <dgm:spPr/>
      <dgm:t>
        <a:bodyPr/>
        <a:lstStyle/>
        <a:p>
          <a:r>
            <a:rPr lang="en-US" dirty="0"/>
            <a:t>Activation Layer - Sigmoid</a:t>
          </a:r>
        </a:p>
      </dgm:t>
    </dgm:pt>
    <dgm:pt modelId="{1B842ED2-5757-AC4F-B9AB-2626BB1F2DAA}" type="parTrans" cxnId="{F72028A4-24EE-A042-8F22-01E0DC6CD59C}">
      <dgm:prSet/>
      <dgm:spPr/>
      <dgm:t>
        <a:bodyPr/>
        <a:lstStyle/>
        <a:p>
          <a:endParaRPr lang="en-US"/>
        </a:p>
      </dgm:t>
    </dgm:pt>
    <dgm:pt modelId="{D1E3ED6D-9E81-9649-B93E-76256146F25F}" type="sibTrans" cxnId="{F72028A4-24EE-A042-8F22-01E0DC6CD59C}">
      <dgm:prSet/>
      <dgm:spPr/>
      <dgm:t>
        <a:bodyPr/>
        <a:lstStyle/>
        <a:p>
          <a:endParaRPr lang="en-US"/>
        </a:p>
      </dgm:t>
    </dgm:pt>
    <dgm:pt modelId="{BCA6D3D5-64D6-0042-AC26-DF2BBEC155EC}" type="pres">
      <dgm:prSet presAssocID="{3C9EBDC9-42B4-A845-89E4-120D4BE61356}" presName="linearFlow" presStyleCnt="0">
        <dgm:presLayoutVars>
          <dgm:resizeHandles val="exact"/>
        </dgm:presLayoutVars>
      </dgm:prSet>
      <dgm:spPr/>
    </dgm:pt>
    <dgm:pt modelId="{313482FD-D8DE-904E-AC5F-142DB4B7AB5D}" type="pres">
      <dgm:prSet presAssocID="{AF6E2C13-9CFF-9845-8EE0-66994CC88ADE}" presName="node" presStyleLbl="node1" presStyleIdx="0" presStyleCnt="4">
        <dgm:presLayoutVars>
          <dgm:bulletEnabled val="1"/>
        </dgm:presLayoutVars>
      </dgm:prSet>
      <dgm:spPr/>
    </dgm:pt>
    <dgm:pt modelId="{FCE42EE5-A708-734F-B3F4-E187A3FCCA66}" type="pres">
      <dgm:prSet presAssocID="{AADED1F0-16B7-3E40-8365-AAF7E95F483A}" presName="sibTrans" presStyleLbl="sibTrans2D1" presStyleIdx="0" presStyleCnt="3"/>
      <dgm:spPr/>
    </dgm:pt>
    <dgm:pt modelId="{56682FAD-F5A4-B74E-B2A0-E5EB86B5ABCB}" type="pres">
      <dgm:prSet presAssocID="{AADED1F0-16B7-3E40-8365-AAF7E95F483A}" presName="connectorText" presStyleLbl="sibTrans2D1" presStyleIdx="0" presStyleCnt="3"/>
      <dgm:spPr/>
    </dgm:pt>
    <dgm:pt modelId="{E97C7C3C-DFF3-9441-9302-19AD7B765E53}" type="pres">
      <dgm:prSet presAssocID="{3F006E42-0FE4-8742-986D-8396DA207081}" presName="node" presStyleLbl="node1" presStyleIdx="1" presStyleCnt="4">
        <dgm:presLayoutVars>
          <dgm:bulletEnabled val="1"/>
        </dgm:presLayoutVars>
      </dgm:prSet>
      <dgm:spPr/>
    </dgm:pt>
    <dgm:pt modelId="{B66132DF-F812-9A40-AC96-A01264A01662}" type="pres">
      <dgm:prSet presAssocID="{90B33C40-EAEF-B04A-9067-08C9CD55613E}" presName="sibTrans" presStyleLbl="sibTrans2D1" presStyleIdx="1" presStyleCnt="3"/>
      <dgm:spPr/>
    </dgm:pt>
    <dgm:pt modelId="{4C3D263E-CB23-8D42-BD26-9A5B8EA1D6FF}" type="pres">
      <dgm:prSet presAssocID="{90B33C40-EAEF-B04A-9067-08C9CD55613E}" presName="connectorText" presStyleLbl="sibTrans2D1" presStyleIdx="1" presStyleCnt="3"/>
      <dgm:spPr/>
    </dgm:pt>
    <dgm:pt modelId="{C321731B-392F-C942-965E-4AF1AEF8F3B4}" type="pres">
      <dgm:prSet presAssocID="{05C5B3AA-C119-E44A-A5E2-6DB86A4B8891}" presName="node" presStyleLbl="node1" presStyleIdx="2" presStyleCnt="4">
        <dgm:presLayoutVars>
          <dgm:bulletEnabled val="1"/>
        </dgm:presLayoutVars>
      </dgm:prSet>
      <dgm:spPr/>
    </dgm:pt>
    <dgm:pt modelId="{18FA64E5-B467-D645-9318-A56CF0A4B368}" type="pres">
      <dgm:prSet presAssocID="{4B7B3B32-5724-0845-AE57-0180D6C522D5}" presName="sibTrans" presStyleLbl="sibTrans2D1" presStyleIdx="2" presStyleCnt="3"/>
      <dgm:spPr/>
    </dgm:pt>
    <dgm:pt modelId="{670592F1-BA1E-5745-979F-59CD3A9BD6F2}" type="pres">
      <dgm:prSet presAssocID="{4B7B3B32-5724-0845-AE57-0180D6C522D5}" presName="connectorText" presStyleLbl="sibTrans2D1" presStyleIdx="2" presStyleCnt="3"/>
      <dgm:spPr/>
    </dgm:pt>
    <dgm:pt modelId="{4254B935-7048-0445-A154-DA954B4B003A}" type="pres">
      <dgm:prSet presAssocID="{FEC571DA-982F-6748-AD61-F75226588AC5}" presName="node" presStyleLbl="node1" presStyleIdx="3" presStyleCnt="4">
        <dgm:presLayoutVars>
          <dgm:bulletEnabled val="1"/>
        </dgm:presLayoutVars>
      </dgm:prSet>
      <dgm:spPr/>
    </dgm:pt>
  </dgm:ptLst>
  <dgm:cxnLst>
    <dgm:cxn modelId="{44A4600B-D4CA-9749-BCCD-994244E10878}" type="presOf" srcId="{FEC571DA-982F-6748-AD61-F75226588AC5}" destId="{4254B935-7048-0445-A154-DA954B4B003A}" srcOrd="0" destOrd="0" presId="urn:microsoft.com/office/officeart/2005/8/layout/process2"/>
    <dgm:cxn modelId="{B0110C14-2F5D-FE42-8218-7F7E8E37FA81}" type="presOf" srcId="{3C9EBDC9-42B4-A845-89E4-120D4BE61356}" destId="{BCA6D3D5-64D6-0042-AC26-DF2BBEC155EC}" srcOrd="0" destOrd="0" presId="urn:microsoft.com/office/officeart/2005/8/layout/process2"/>
    <dgm:cxn modelId="{A036A014-8F4A-D847-A95F-9C0569C13F18}" type="presOf" srcId="{3F006E42-0FE4-8742-986D-8396DA207081}" destId="{E97C7C3C-DFF3-9441-9302-19AD7B765E53}" srcOrd="0" destOrd="0" presId="urn:microsoft.com/office/officeart/2005/8/layout/process2"/>
    <dgm:cxn modelId="{F01B6D20-1BEA-F843-B0DF-699937DBF38B}" srcId="{3C9EBDC9-42B4-A845-89E4-120D4BE61356}" destId="{3F006E42-0FE4-8742-986D-8396DA207081}" srcOrd="1" destOrd="0" parTransId="{C285CBC1-15DD-0744-AC41-0C5BE211856B}" sibTransId="{90B33C40-EAEF-B04A-9067-08C9CD55613E}"/>
    <dgm:cxn modelId="{9763A02C-BC7A-CB4A-987C-368153854E80}" type="presOf" srcId="{90B33C40-EAEF-B04A-9067-08C9CD55613E}" destId="{4C3D263E-CB23-8D42-BD26-9A5B8EA1D6FF}" srcOrd="1" destOrd="0" presId="urn:microsoft.com/office/officeart/2005/8/layout/process2"/>
    <dgm:cxn modelId="{279A8852-7D6D-904F-92C0-9FACAC5A1174}" type="presOf" srcId="{AF6E2C13-9CFF-9845-8EE0-66994CC88ADE}" destId="{313482FD-D8DE-904E-AC5F-142DB4B7AB5D}" srcOrd="0" destOrd="0" presId="urn:microsoft.com/office/officeart/2005/8/layout/process2"/>
    <dgm:cxn modelId="{20D7E356-7A3C-1446-97BD-4919AF1BA976}" srcId="{3C9EBDC9-42B4-A845-89E4-120D4BE61356}" destId="{AF6E2C13-9CFF-9845-8EE0-66994CC88ADE}" srcOrd="0" destOrd="0" parTransId="{111FE13E-FD37-004F-8D85-5A014222D0F2}" sibTransId="{AADED1F0-16B7-3E40-8365-AAF7E95F483A}"/>
    <dgm:cxn modelId="{45F6E367-B9B7-374F-8203-9431400863B9}" type="presOf" srcId="{4B7B3B32-5724-0845-AE57-0180D6C522D5}" destId="{18FA64E5-B467-D645-9318-A56CF0A4B368}" srcOrd="0" destOrd="0" presId="urn:microsoft.com/office/officeart/2005/8/layout/process2"/>
    <dgm:cxn modelId="{5E7CA068-D67F-4D42-B0B4-B75561912914}" type="presOf" srcId="{05C5B3AA-C119-E44A-A5E2-6DB86A4B8891}" destId="{C321731B-392F-C942-965E-4AF1AEF8F3B4}" srcOrd="0" destOrd="0" presId="urn:microsoft.com/office/officeart/2005/8/layout/process2"/>
    <dgm:cxn modelId="{58E6B194-392D-E544-904E-E5F9D5690B77}" type="presOf" srcId="{4B7B3B32-5724-0845-AE57-0180D6C522D5}" destId="{670592F1-BA1E-5745-979F-59CD3A9BD6F2}" srcOrd="1" destOrd="0" presId="urn:microsoft.com/office/officeart/2005/8/layout/process2"/>
    <dgm:cxn modelId="{64E8D898-329B-A043-A593-822E981E982E}" srcId="{3C9EBDC9-42B4-A845-89E4-120D4BE61356}" destId="{05C5B3AA-C119-E44A-A5E2-6DB86A4B8891}" srcOrd="2" destOrd="0" parTransId="{369B2393-21A7-9548-BCF6-D15E534DDC90}" sibTransId="{4B7B3B32-5724-0845-AE57-0180D6C522D5}"/>
    <dgm:cxn modelId="{F72028A4-24EE-A042-8F22-01E0DC6CD59C}" srcId="{3C9EBDC9-42B4-A845-89E4-120D4BE61356}" destId="{FEC571DA-982F-6748-AD61-F75226588AC5}" srcOrd="3" destOrd="0" parTransId="{1B842ED2-5757-AC4F-B9AB-2626BB1F2DAA}" sibTransId="{D1E3ED6D-9E81-9649-B93E-76256146F25F}"/>
    <dgm:cxn modelId="{5D031EC4-75E0-5047-B431-19C353EB2E0B}" type="presOf" srcId="{90B33C40-EAEF-B04A-9067-08C9CD55613E}" destId="{B66132DF-F812-9A40-AC96-A01264A01662}" srcOrd="0" destOrd="0" presId="urn:microsoft.com/office/officeart/2005/8/layout/process2"/>
    <dgm:cxn modelId="{7DFF2DDE-B438-7D4A-B3DB-429F468C9855}" type="presOf" srcId="{AADED1F0-16B7-3E40-8365-AAF7E95F483A}" destId="{56682FAD-F5A4-B74E-B2A0-E5EB86B5ABCB}" srcOrd="1" destOrd="0" presId="urn:microsoft.com/office/officeart/2005/8/layout/process2"/>
    <dgm:cxn modelId="{16D10CE9-F301-AE47-BA67-9CEDFD799E22}" type="presOf" srcId="{AADED1F0-16B7-3E40-8365-AAF7E95F483A}" destId="{FCE42EE5-A708-734F-B3F4-E187A3FCCA66}" srcOrd="0" destOrd="0" presId="urn:microsoft.com/office/officeart/2005/8/layout/process2"/>
    <dgm:cxn modelId="{29032E35-FA16-BD4A-BD94-CA13D30EBA26}" type="presParOf" srcId="{BCA6D3D5-64D6-0042-AC26-DF2BBEC155EC}" destId="{313482FD-D8DE-904E-AC5F-142DB4B7AB5D}" srcOrd="0" destOrd="0" presId="urn:microsoft.com/office/officeart/2005/8/layout/process2"/>
    <dgm:cxn modelId="{E2B05F2A-BCF6-B840-AB9F-6B01A879E75E}" type="presParOf" srcId="{BCA6D3D5-64D6-0042-AC26-DF2BBEC155EC}" destId="{FCE42EE5-A708-734F-B3F4-E187A3FCCA66}" srcOrd="1" destOrd="0" presId="urn:microsoft.com/office/officeart/2005/8/layout/process2"/>
    <dgm:cxn modelId="{3BAB0D77-9F9C-3044-B07D-B6326AD8967D}" type="presParOf" srcId="{FCE42EE5-A708-734F-B3F4-E187A3FCCA66}" destId="{56682FAD-F5A4-B74E-B2A0-E5EB86B5ABCB}" srcOrd="0" destOrd="0" presId="urn:microsoft.com/office/officeart/2005/8/layout/process2"/>
    <dgm:cxn modelId="{EA0E063C-2A13-6C49-B90B-0CE684414F04}" type="presParOf" srcId="{BCA6D3D5-64D6-0042-AC26-DF2BBEC155EC}" destId="{E97C7C3C-DFF3-9441-9302-19AD7B765E53}" srcOrd="2" destOrd="0" presId="urn:microsoft.com/office/officeart/2005/8/layout/process2"/>
    <dgm:cxn modelId="{D365B687-9FCF-F545-83B3-655842339A3F}" type="presParOf" srcId="{BCA6D3D5-64D6-0042-AC26-DF2BBEC155EC}" destId="{B66132DF-F812-9A40-AC96-A01264A01662}" srcOrd="3" destOrd="0" presId="urn:microsoft.com/office/officeart/2005/8/layout/process2"/>
    <dgm:cxn modelId="{D3EFE6D6-D94C-FA4F-A732-F84174DAF050}" type="presParOf" srcId="{B66132DF-F812-9A40-AC96-A01264A01662}" destId="{4C3D263E-CB23-8D42-BD26-9A5B8EA1D6FF}" srcOrd="0" destOrd="0" presId="urn:microsoft.com/office/officeart/2005/8/layout/process2"/>
    <dgm:cxn modelId="{203D5209-2043-5E48-BF6A-283C88E38AF8}" type="presParOf" srcId="{BCA6D3D5-64D6-0042-AC26-DF2BBEC155EC}" destId="{C321731B-392F-C942-965E-4AF1AEF8F3B4}" srcOrd="4" destOrd="0" presId="urn:microsoft.com/office/officeart/2005/8/layout/process2"/>
    <dgm:cxn modelId="{133017ED-4D32-EC49-B932-ED65D334EAAE}" type="presParOf" srcId="{BCA6D3D5-64D6-0042-AC26-DF2BBEC155EC}" destId="{18FA64E5-B467-D645-9318-A56CF0A4B368}" srcOrd="5" destOrd="0" presId="urn:microsoft.com/office/officeart/2005/8/layout/process2"/>
    <dgm:cxn modelId="{BD334939-99DB-DE4D-A5EF-064A4E6A77A8}" type="presParOf" srcId="{18FA64E5-B467-D645-9318-A56CF0A4B368}" destId="{670592F1-BA1E-5745-979F-59CD3A9BD6F2}" srcOrd="0" destOrd="0" presId="urn:microsoft.com/office/officeart/2005/8/layout/process2"/>
    <dgm:cxn modelId="{3A5142E1-149A-6245-9534-8CDBACF2C207}" type="presParOf" srcId="{BCA6D3D5-64D6-0042-AC26-DF2BBEC155EC}" destId="{4254B935-7048-0445-A154-DA954B4B003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3482FD-D8DE-904E-AC5F-142DB4B7AB5D}">
      <dsp:nvSpPr>
        <dsp:cNvPr id="0" name=""/>
        <dsp:cNvSpPr/>
      </dsp:nvSpPr>
      <dsp:spPr>
        <a:xfrm>
          <a:off x="1248942" y="2370"/>
          <a:ext cx="1823743" cy="881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Dense Layer - 32 units</a:t>
          </a:r>
        </a:p>
      </dsp:txBody>
      <dsp:txXfrm>
        <a:off x="1274765" y="28193"/>
        <a:ext cx="1772097" cy="830004"/>
      </dsp:txXfrm>
    </dsp:sp>
    <dsp:sp modelId="{FCE42EE5-A708-734F-B3F4-E187A3FCCA66}">
      <dsp:nvSpPr>
        <dsp:cNvPr id="0" name=""/>
        <dsp:cNvSpPr/>
      </dsp:nvSpPr>
      <dsp:spPr>
        <a:xfrm rot="5400000">
          <a:off x="1995504" y="906062"/>
          <a:ext cx="330619" cy="3967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041791" y="939123"/>
        <a:ext cx="238046" cy="231433"/>
      </dsp:txXfrm>
    </dsp:sp>
    <dsp:sp modelId="{E97C7C3C-DFF3-9441-9302-19AD7B765E53}">
      <dsp:nvSpPr>
        <dsp:cNvPr id="0" name=""/>
        <dsp:cNvSpPr/>
      </dsp:nvSpPr>
      <dsp:spPr>
        <a:xfrm>
          <a:off x="1248942" y="1324846"/>
          <a:ext cx="1823743" cy="881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Dropout Layer - .5 Rate</a:t>
          </a:r>
        </a:p>
      </dsp:txBody>
      <dsp:txXfrm>
        <a:off x="1274765" y="1350669"/>
        <a:ext cx="1772097" cy="830004"/>
      </dsp:txXfrm>
    </dsp:sp>
    <dsp:sp modelId="{B66132DF-F812-9A40-AC96-A01264A01662}">
      <dsp:nvSpPr>
        <dsp:cNvPr id="0" name=""/>
        <dsp:cNvSpPr/>
      </dsp:nvSpPr>
      <dsp:spPr>
        <a:xfrm rot="5400000">
          <a:off x="1995504" y="2228538"/>
          <a:ext cx="330619" cy="3967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041791" y="2261599"/>
        <a:ext cx="238046" cy="231433"/>
      </dsp:txXfrm>
    </dsp:sp>
    <dsp:sp modelId="{C321731B-392F-C942-965E-4AF1AEF8F3B4}">
      <dsp:nvSpPr>
        <dsp:cNvPr id="0" name=""/>
        <dsp:cNvSpPr/>
      </dsp:nvSpPr>
      <dsp:spPr>
        <a:xfrm>
          <a:off x="1248942" y="2647322"/>
          <a:ext cx="1823743" cy="881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Dense Layer - 8 units</a:t>
          </a:r>
        </a:p>
      </dsp:txBody>
      <dsp:txXfrm>
        <a:off x="1274765" y="2673145"/>
        <a:ext cx="1772097" cy="830004"/>
      </dsp:txXfrm>
    </dsp:sp>
    <dsp:sp modelId="{18FA64E5-B467-D645-9318-A56CF0A4B368}">
      <dsp:nvSpPr>
        <dsp:cNvPr id="0" name=""/>
        <dsp:cNvSpPr/>
      </dsp:nvSpPr>
      <dsp:spPr>
        <a:xfrm rot="5400000">
          <a:off x="1995504" y="3551014"/>
          <a:ext cx="330619" cy="3967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041791" y="3584075"/>
        <a:ext cx="238046" cy="231433"/>
      </dsp:txXfrm>
    </dsp:sp>
    <dsp:sp modelId="{4254B935-7048-0445-A154-DA954B4B003A}">
      <dsp:nvSpPr>
        <dsp:cNvPr id="0" name=""/>
        <dsp:cNvSpPr/>
      </dsp:nvSpPr>
      <dsp:spPr>
        <a:xfrm>
          <a:off x="1248942" y="3969799"/>
          <a:ext cx="1823743" cy="8816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Activation Layer - Sigmoid</a:t>
          </a:r>
        </a:p>
      </dsp:txBody>
      <dsp:txXfrm>
        <a:off x="1274765" y="3995622"/>
        <a:ext cx="1772097" cy="8300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4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93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87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71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31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27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34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6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86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36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5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19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50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6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4.png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CBF1BA17-4600-4B69-9338-56AE369671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634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546522"/>
            <a:ext cx="6327657" cy="400397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EBF7A8-B42B-4EC3-B442-9B2D1902A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7" y="1546521"/>
            <a:ext cx="6327656" cy="401607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EF63F-9D24-EF4F-89E5-5FDACC4CD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1828800"/>
            <a:ext cx="4958128" cy="2209800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Predicting Mortality From Heart Attacks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3ABD8E-4265-354F-9ED2-1DF89D4CF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54" y="4191001"/>
            <a:ext cx="4958128" cy="1120477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</a:rPr>
              <a:t>Brandon Lloyd Shields</a:t>
            </a:r>
          </a:p>
          <a:p>
            <a:pPr algn="l"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</a:rPr>
              <a:t>Advanced Machine Learning</a:t>
            </a:r>
          </a:p>
          <a:p>
            <a:pPr algn="l">
              <a:lnSpc>
                <a:spcPct val="100000"/>
              </a:lnSpc>
            </a:pPr>
            <a:r>
              <a:rPr lang="en-US" sz="1500">
                <a:solidFill>
                  <a:srgbClr val="FFFFFF"/>
                </a:solidFill>
              </a:rPr>
              <a:t>Kent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460449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58"/>
    </mc:Choice>
    <mc:Fallback>
      <p:transition spd="slow" advTm="1195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3C4C9-447E-2A47-886D-2B2A2D98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57EFA-2A71-0B4C-9A11-1B0C17985044}"/>
              </a:ext>
            </a:extLst>
          </p:cNvPr>
          <p:cNvSpPr txBox="1"/>
          <p:nvPr/>
        </p:nvSpPr>
        <p:spPr>
          <a:xfrm>
            <a:off x="838200" y="1691323"/>
            <a:ext cx="107224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Cardiovascular disease is the number one cause of death globally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Can behavioral and health risks help predict the likelihood of a death event?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The ability to predict could help save lives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CE2B64E-6EE6-8548-AB25-67D828A5A9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74"/>
    </mc:Choice>
    <mc:Fallback>
      <p:transition spd="slow" advTm="47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DF76-5FAB-4345-97DA-54F836E7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FDEF9-E1E8-A54C-BB28-19B621FF98CB}"/>
              </a:ext>
            </a:extLst>
          </p:cNvPr>
          <p:cNvSpPr txBox="1"/>
          <p:nvPr/>
        </p:nvSpPr>
        <p:spPr>
          <a:xfrm>
            <a:off x="642257" y="1691323"/>
            <a:ext cx="1100545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Data comes from Davide Chicco and Giuseppe </a:t>
            </a:r>
            <a:r>
              <a:rPr lang="en-US" sz="3200" dirty="0" err="1">
                <a:solidFill>
                  <a:schemeClr val="bg1"/>
                </a:solidFill>
              </a:rPr>
              <a:t>Jurman</a:t>
            </a:r>
            <a:r>
              <a:rPr lang="en-US" sz="3200" dirty="0">
                <a:solidFill>
                  <a:schemeClr val="bg1"/>
                </a:solidFill>
              </a:rPr>
              <a:t> in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Dataset contains 12 features ( i.e. age, sex, smoking, sodium) and the target variable is whether the patient died.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Total of 299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18E49B5-D4E7-C94F-A4EB-B9026172A8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26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89"/>
    </mc:Choice>
    <mc:Fallback>
      <p:transition spd="slow" advTm="60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5ECF-B1B5-644C-87E1-96281FC48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3A16B26-80AF-0044-86FE-4F48A63424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74171"/>
            <a:ext cx="3407229" cy="340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E72652D7-3EEF-9D43-8888-148BBB135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25" y="1877785"/>
            <a:ext cx="7235825" cy="4465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4A43CC-E50E-C348-A9E4-5FE4B7C8E9EA}"/>
              </a:ext>
            </a:extLst>
          </p:cNvPr>
          <p:cNvSpPr txBox="1"/>
          <p:nvPr/>
        </p:nvSpPr>
        <p:spPr>
          <a:xfrm>
            <a:off x="8229600" y="1877785"/>
            <a:ext cx="35290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Unbalanced data set will need to be considered in training.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Unbalanced in terms of gender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C62A515-730E-7C4F-85B9-DD87114C25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3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629"/>
    </mc:Choice>
    <mc:Fallback>
      <p:transition spd="slow" advTm="70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816" x="3062288" y="6813550"/>
          <p14:tracePt t="20831" x="3122613" y="6723063"/>
          <p14:tracePt t="20848" x="3182938" y="6618288"/>
          <p14:tracePt t="20865" x="3241675" y="6515100"/>
          <p14:tracePt t="20880" x="3316288" y="6380163"/>
          <p14:tracePt t="20894" x="3346450" y="6319838"/>
          <p14:tracePt t="20895" x="3390900" y="6245225"/>
          <p14:tracePt t="20907" x="3436938" y="6156325"/>
          <p14:tracePt t="20908" x="3467100" y="6065838"/>
          <p14:tracePt t="20922" x="3511550" y="5976938"/>
          <p14:tracePt t="20923" x="3556000" y="5886450"/>
          <p14:tracePt t="20934" x="3600450" y="5781675"/>
          <p14:tracePt t="20948" x="3644900" y="5692775"/>
          <p14:tracePt t="20949" x="3690938" y="5618163"/>
          <p14:tracePt t="20960" x="3735388" y="5527675"/>
          <p14:tracePt t="20972" x="3765550" y="5468938"/>
          <p14:tracePt t="20973" x="3810000" y="5394325"/>
          <p14:tracePt t="20985" x="3840163" y="5334000"/>
          <p14:tracePt t="20999" x="3884613" y="5259388"/>
          <p14:tracePt t="21000" x="3929063" y="5199063"/>
          <p14:tracePt t="21014" x="3975100" y="5154613"/>
          <p14:tracePt t="21015" x="4019550" y="5094288"/>
          <p14:tracePt t="21026" x="4064000" y="5035550"/>
          <p14:tracePt t="21029" x="4138613" y="4991100"/>
          <p14:tracePt t="21046" x="4198938" y="4945063"/>
          <p14:tracePt t="21047" x="4273550" y="4900613"/>
          <p14:tracePt t="21063" x="4378325" y="4856163"/>
          <p14:tracePt t="21064" x="4452938" y="4826000"/>
          <p14:tracePt t="21073" x="4541838" y="4795838"/>
          <p14:tracePt t="21081" x="4632325" y="4765675"/>
          <p14:tracePt t="21090" x="4721225" y="4751388"/>
          <p14:tracePt t="21092" x="4795838" y="4751388"/>
          <p14:tracePt t="21099" x="4870450" y="4751388"/>
          <p14:tracePt t="21108" x="4945063" y="4751388"/>
          <p14:tracePt t="21116" x="4975225" y="4751388"/>
          <p14:tracePt t="21123" x="5065713" y="4751388"/>
          <p14:tracePt t="21442" x="5080000" y="4737100"/>
          <p14:tracePt t="21450" x="5110163" y="4721225"/>
          <p14:tracePt t="21458" x="5140325" y="4706938"/>
          <p14:tracePt t="21466" x="5184775" y="4691063"/>
          <p14:tracePt t="21474" x="5199063" y="4676775"/>
          <p14:tracePt t="21483" x="5259388" y="4660900"/>
          <p14:tracePt t="21491" x="5303838" y="4632325"/>
          <p14:tracePt t="21500" x="5364163" y="4602163"/>
          <p14:tracePt t="21506" x="5422900" y="4572000"/>
          <p14:tracePt t="21516" x="5468938" y="4541838"/>
          <p14:tracePt t="21523" x="5527675" y="4497388"/>
          <p14:tracePt t="21531" x="5588000" y="4483100"/>
          <p14:tracePt t="21539" x="5662613" y="4437063"/>
          <p14:tracePt t="21550" x="5737225" y="4392613"/>
          <p14:tracePt t="21559" x="5797550" y="4362450"/>
          <p14:tracePt t="21568" x="5856288" y="4332288"/>
          <p14:tracePt t="21580" x="5991225" y="4257675"/>
          <p14:tracePt t="21590" x="6051550" y="4213225"/>
          <p14:tracePt t="21602" x="6126163" y="4168775"/>
          <p14:tracePt t="21603" x="6200775" y="4124325"/>
          <p14:tracePt t="21613" x="6261100" y="4094163"/>
          <p14:tracePt t="21622" x="6335713" y="4049713"/>
          <p14:tracePt t="21634" x="6410325" y="3989388"/>
          <p14:tracePt t="21635" x="6469063" y="3944938"/>
          <p14:tracePt t="21645" x="6529388" y="3898900"/>
          <p14:tracePt t="21653" x="6604000" y="3854450"/>
          <p14:tracePt t="21661" x="6664325" y="3810000"/>
          <p14:tracePt t="21669" x="6738938" y="3765550"/>
          <p14:tracePt t="21677" x="6813550" y="3721100"/>
          <p14:tracePt t="21685" x="6872288" y="3675063"/>
          <p14:tracePt t="21694" x="6946900" y="3630613"/>
          <p14:tracePt t="21701" x="7007225" y="3600450"/>
          <p14:tracePt t="21710" x="7051675" y="3570288"/>
          <p14:tracePt t="21718" x="7112000" y="3525838"/>
          <p14:tracePt t="21726" x="7156450" y="3481388"/>
          <p14:tracePt t="21735" x="7216775" y="3436938"/>
          <p14:tracePt t="21743" x="7277100" y="3390900"/>
          <p14:tracePt t="21751" x="7335838" y="3332163"/>
          <p14:tracePt t="21760" x="7396163" y="3287713"/>
          <p14:tracePt t="21762" x="7470775" y="3241675"/>
          <p14:tracePt t="21772" x="7531100" y="3197225"/>
          <p14:tracePt t="21780" x="7559675" y="3167063"/>
          <p14:tracePt t="21788" x="7650163" y="3108325"/>
          <p14:tracePt t="21801" x="7694613" y="3062288"/>
          <p14:tracePt t="21802" x="7739063" y="3033713"/>
          <p14:tracePt t="21813" x="7799388" y="3003550"/>
          <p14:tracePt t="21820" x="7829550" y="2959100"/>
          <p14:tracePt t="21830" x="7874000" y="2928938"/>
          <p14:tracePt t="21837" x="7918450" y="2868613"/>
          <p14:tracePt t="21851" x="7948613" y="2838450"/>
          <p14:tracePt t="21852" x="7993063" y="2779713"/>
          <p14:tracePt t="21863" x="8039100" y="2719388"/>
          <p14:tracePt t="21867" x="8083550" y="2674938"/>
          <p14:tracePt t="21883" x="8128000" y="2614613"/>
          <p14:tracePt t="21884" x="8172450" y="2554288"/>
          <p14:tracePt t="21894" x="8202613" y="2495550"/>
          <p14:tracePt t="21901" x="8232775" y="2451100"/>
          <p14:tracePt t="21910" x="8247063" y="2420938"/>
          <p14:tracePt t="21918" x="8277225" y="2330450"/>
          <p14:tracePt t="21926" x="8293100" y="2271713"/>
          <p14:tracePt t="21935" x="8307388" y="2225675"/>
          <p14:tracePt t="21943" x="8321675" y="2151063"/>
          <p14:tracePt t="21951" x="8321675" y="2106613"/>
          <p14:tracePt t="21958" x="8321675" y="2032000"/>
          <p14:tracePt t="21967" x="8321675" y="1957388"/>
          <p14:tracePt t="21970" x="8307388" y="1897063"/>
          <p14:tracePt t="21977" x="8293100" y="1808163"/>
          <p14:tracePt t="21986" x="8262938" y="1747838"/>
          <p14:tracePt t="21994" x="8247063" y="1703388"/>
          <p14:tracePt t="22002" x="8232775" y="1658938"/>
          <p14:tracePt t="22011" x="8216900" y="1612900"/>
          <p14:tracePt t="22018" x="8202613" y="1584325"/>
          <p14:tracePt t="22028" x="8202613" y="1554163"/>
          <p14:tracePt t="22036" x="8188325" y="1538288"/>
          <p14:tracePt t="22043" x="8172450" y="1524000"/>
          <p14:tracePt t="22052" x="8158163" y="1509713"/>
          <p14:tracePt t="22060" x="8142288" y="1493838"/>
          <p14:tracePt t="22069" x="8113713" y="1479550"/>
          <p14:tracePt t="22078" x="8083550" y="1463675"/>
          <p14:tracePt t="22087" x="8053388" y="1449388"/>
          <p14:tracePt t="22097" x="8008938" y="1435100"/>
          <p14:tracePt t="22098" x="7962900" y="1419225"/>
          <p14:tracePt t="22116" x="7859713" y="1374775"/>
          <p14:tracePt t="22131" x="7754938" y="1344613"/>
          <p14:tracePt t="22139" x="7724775" y="1330325"/>
          <p14:tracePt t="22148" x="7680325" y="1330325"/>
          <p14:tracePt t="22155" x="7634288" y="1314450"/>
          <p14:tracePt t="22163" x="7589838" y="1300163"/>
          <p14:tracePt t="22175" x="7545388" y="1300163"/>
          <p14:tracePt t="22177" x="7515225" y="1284288"/>
          <p14:tracePt t="22187" x="7485063" y="1284288"/>
          <p14:tracePt t="22193" x="7440613" y="1284288"/>
          <p14:tracePt t="22201" x="7410450" y="1270000"/>
          <p14:tracePt t="22210" x="7351713" y="1270000"/>
          <p14:tracePt t="22218" x="7321550" y="1270000"/>
          <p14:tracePt t="22225" x="7277100" y="1270000"/>
          <p14:tracePt t="22235" x="7246938" y="1270000"/>
          <p14:tracePt t="22242" x="7200900" y="1270000"/>
          <p14:tracePt t="22251" x="7156450" y="1270000"/>
          <p14:tracePt t="22257" x="7126288" y="1270000"/>
          <p14:tracePt t="22267" x="7067550" y="1284288"/>
          <p14:tracePt t="22276" x="7023100" y="1300163"/>
          <p14:tracePt t="22284" x="7007225" y="1314450"/>
          <p14:tracePt t="22294" x="6962775" y="1330325"/>
          <p14:tracePt t="22302" x="6902450" y="1358900"/>
          <p14:tracePt t="22311" x="6858000" y="1374775"/>
          <p14:tracePt t="22318" x="6843713" y="1374775"/>
          <p14:tracePt t="22327" x="6813550" y="1389063"/>
          <p14:tracePt t="22328" x="6769100" y="1404938"/>
          <p14:tracePt t="22338" x="6738938" y="1419225"/>
          <p14:tracePt t="22346" x="6723063" y="1419225"/>
          <p14:tracePt t="22353" x="6692900" y="1435100"/>
          <p14:tracePt t="22361" x="6664325" y="1435100"/>
          <p14:tracePt t="22369" x="6648450" y="1449388"/>
          <p14:tracePt t="22386" x="6618288" y="1463675"/>
          <p14:tracePt t="22388" x="6604000" y="1479550"/>
          <p14:tracePt t="22401" x="6573838" y="1493838"/>
          <p14:tracePt t="22403" x="6559550" y="1509713"/>
          <p14:tracePt t="22413" x="6529388" y="1509713"/>
          <p14:tracePt t="22420" x="6499225" y="1538288"/>
          <p14:tracePt t="22429" x="6484938" y="1554163"/>
          <p14:tracePt t="22437" x="6469063" y="1568450"/>
          <p14:tracePt t="22447" x="6438900" y="1584325"/>
          <p14:tracePt t="22456" x="6424613" y="1598613"/>
          <p14:tracePt t="22466" x="6410325" y="1612900"/>
          <p14:tracePt t="22467" x="6394450" y="1628775"/>
          <p14:tracePt t="22479" x="6380163" y="1643063"/>
          <p14:tracePt t="22480" x="6364288" y="1658938"/>
          <p14:tracePt t="22490" x="6350000" y="1673225"/>
          <p14:tracePt t="22498" x="6335713" y="1689100"/>
          <p14:tracePt t="22507" x="6319838" y="1703388"/>
          <p14:tracePt t="22514" x="6305550" y="1717675"/>
          <p14:tracePt t="22522" x="6305550" y="1733550"/>
          <p14:tracePt t="22528" x="6289675" y="1747838"/>
          <p14:tracePt t="22536" x="6275388" y="1747838"/>
          <p14:tracePt t="22544" x="6275388" y="1763713"/>
          <p14:tracePt t="22552" x="6275388" y="1778000"/>
          <p14:tracePt t="22560" x="6261100" y="1792288"/>
          <p14:tracePt t="22576" x="6261100" y="1808163"/>
          <p14:tracePt t="22584" x="6261100" y="1822450"/>
          <p14:tracePt t="22591" x="6261100" y="1838325"/>
          <p14:tracePt t="22601" x="6261100" y="1852613"/>
          <p14:tracePt t="22608" x="6261100" y="1882775"/>
          <p14:tracePt t="22617" x="6261100" y="1897063"/>
          <p14:tracePt t="22624" x="6261100" y="1912938"/>
          <p14:tracePt t="22633" x="6261100" y="1927225"/>
          <p14:tracePt t="22640" x="6261100" y="1957388"/>
          <p14:tracePt t="22649" x="6261100" y="1971675"/>
          <p14:tracePt t="22658" x="6261100" y="2001838"/>
          <p14:tracePt t="22667" x="6261100" y="2032000"/>
          <p14:tracePt t="22676" x="6261100" y="2076450"/>
          <p14:tracePt t="22684" x="6261100" y="2106613"/>
          <p14:tracePt t="22691" x="6261100" y="2136775"/>
          <p14:tracePt t="22699" x="6275388" y="2166938"/>
          <p14:tracePt t="22708" x="6275388" y="2211388"/>
          <p14:tracePt t="22716" x="6275388" y="2241550"/>
          <p14:tracePt t="22723" x="6289675" y="2271713"/>
          <p14:tracePt t="22733" x="6289675" y="2300288"/>
          <p14:tracePt t="22740" x="6305550" y="2330450"/>
          <p14:tracePt t="22750" x="6319838" y="2360613"/>
          <p14:tracePt t="22751" x="6319838" y="2390775"/>
          <p14:tracePt t="22760" x="6335713" y="2420938"/>
          <p14:tracePt t="22769" x="6350000" y="2451100"/>
          <p14:tracePt t="22777" x="6350000" y="2479675"/>
          <p14:tracePt t="22785" x="6364288" y="2509838"/>
          <p14:tracePt t="22793" x="6394450" y="2540000"/>
          <p14:tracePt t="22802" x="6410325" y="2570163"/>
          <p14:tracePt t="22810" x="6424613" y="2600325"/>
          <p14:tracePt t="22818" x="6438900" y="2628900"/>
          <p14:tracePt t="22827" x="6469063" y="2659063"/>
          <p14:tracePt t="22834" x="6484938" y="2689225"/>
          <p14:tracePt t="22843" x="6515100" y="2705100"/>
          <p14:tracePt t="22851" x="6543675" y="2749550"/>
          <p14:tracePt t="22860" x="6559550" y="2763838"/>
          <p14:tracePt t="22868" x="6589713" y="2794000"/>
          <p14:tracePt t="22877" x="6618288" y="2808288"/>
          <p14:tracePt t="22885" x="6664325" y="2824163"/>
          <p14:tracePt t="22894" x="6692900" y="2838450"/>
          <p14:tracePt t="22895" x="6708775" y="2868613"/>
          <p14:tracePt t="22907" x="6738938" y="2868613"/>
          <p14:tracePt t="22918" x="6783388" y="2882900"/>
          <p14:tracePt t="22920" x="6813550" y="2898775"/>
          <p14:tracePt t="22931" x="6827838" y="2898775"/>
          <p14:tracePt t="22939" x="6872288" y="2913063"/>
          <p14:tracePt t="22947" x="6918325" y="2928938"/>
          <p14:tracePt t="22956" x="6962775" y="2943225"/>
          <p14:tracePt t="22967" x="7007225" y="2959100"/>
          <p14:tracePt t="22968" x="7051675" y="2973388"/>
          <p14:tracePt t="22977" x="7126288" y="3003550"/>
          <p14:tracePt t="22986" x="7186613" y="3017838"/>
          <p14:tracePt t="22994" x="7246938" y="3033713"/>
          <p14:tracePt t="23002" x="7305675" y="3048000"/>
          <p14:tracePt t="23010" x="7366000" y="3062288"/>
          <p14:tracePt t="23018" x="7440613" y="3062288"/>
          <p14:tracePt t="23025" x="7500938" y="3062288"/>
          <p14:tracePt t="23034" x="7575550" y="3062288"/>
          <p14:tracePt t="23041" x="7664450" y="3062288"/>
          <p14:tracePt t="23051" x="7739063" y="3062288"/>
          <p14:tracePt t="23057" x="7829550" y="3062288"/>
          <p14:tracePt t="23067" x="7904163" y="3062288"/>
          <p14:tracePt t="23075" x="7993063" y="3048000"/>
          <p14:tracePt t="23084" x="8067675" y="3017838"/>
          <p14:tracePt t="23094" x="8142288" y="3003550"/>
          <p14:tracePt t="23094" x="8216900" y="2973388"/>
          <p14:tracePt t="23104" x="8277225" y="2943225"/>
          <p14:tracePt t="23112" x="8307388" y="2928938"/>
          <p14:tracePt t="23120" x="8337550" y="2898775"/>
          <p14:tracePt t="23128" x="8382000" y="2868613"/>
          <p14:tracePt t="23137" x="8412163" y="2854325"/>
          <p14:tracePt t="23145" x="8442325" y="2824163"/>
          <p14:tracePt t="23152" x="8470900" y="2794000"/>
          <p14:tracePt t="23160" x="8486775" y="2763838"/>
          <p14:tracePt t="23170" x="8516938" y="2733675"/>
          <p14:tracePt t="23181" x="8516938" y="2689225"/>
          <p14:tracePt t="23189" x="8531225" y="2659063"/>
          <p14:tracePt t="23190" x="8547100" y="2600325"/>
          <p14:tracePt t="23202" x="8561388" y="2554288"/>
          <p14:tracePt t="23212" x="8561388" y="2495550"/>
          <p14:tracePt t="23219" x="8561388" y="2435225"/>
          <p14:tracePt t="23226" x="8561388" y="2374900"/>
          <p14:tracePt t="23234" x="8561388" y="2300288"/>
          <p14:tracePt t="23241" x="8561388" y="2241550"/>
          <p14:tracePt t="23252" x="8561388" y="2181225"/>
          <p14:tracePt t="23258" x="8547100" y="2120900"/>
          <p14:tracePt t="23267" x="8516938" y="2062163"/>
          <p14:tracePt t="23276" x="8486775" y="2001838"/>
          <p14:tracePt t="23286" x="8470900" y="1943100"/>
          <p14:tracePt t="23286" x="8426450" y="1897063"/>
          <p14:tracePt t="23296" x="8382000" y="1822450"/>
          <p14:tracePt t="23304" x="8337550" y="1778000"/>
          <p14:tracePt t="23312" x="8307388" y="1733550"/>
          <p14:tracePt t="23321" x="8247063" y="1703388"/>
          <p14:tracePt t="23330" x="8202613" y="1658938"/>
          <p14:tracePt t="23338" x="8142288" y="1598613"/>
          <p14:tracePt t="23347" x="8097838" y="1568450"/>
          <p14:tracePt t="23355" x="8039100" y="1524000"/>
          <p14:tracePt t="23368" x="7962900" y="1479550"/>
          <p14:tracePt t="23369" x="7888288" y="1435100"/>
          <p14:tracePt t="23383" x="7813675" y="1389063"/>
          <p14:tracePt t="23384" x="7739063" y="1344613"/>
          <p14:tracePt t="23393" x="7664450" y="1314450"/>
          <p14:tracePt t="23401" x="7589838" y="1284288"/>
          <p14:tracePt t="23409" x="7531100" y="1255713"/>
          <p14:tracePt t="23418" x="7454900" y="1225550"/>
          <p14:tracePt t="23427" x="7396163" y="1209675"/>
          <p14:tracePt t="23437" x="7321550" y="1195388"/>
          <p14:tracePt t="23438" x="7277100" y="1195388"/>
          <p14:tracePt t="23451" x="7246938" y="1195388"/>
          <p14:tracePt t="23453" x="7186613" y="1195388"/>
          <p14:tracePt t="23461" x="7142163" y="1195388"/>
          <p14:tracePt t="23471" x="7097713" y="1195388"/>
          <p14:tracePt t="23480" x="7067550" y="1195388"/>
          <p14:tracePt t="23490" x="7023100" y="1195388"/>
          <p14:tracePt t="23500" x="6977063" y="1209675"/>
          <p14:tracePt t="23501" x="6962775" y="1225550"/>
          <p14:tracePt t="23511" x="6946900" y="1239838"/>
          <p14:tracePt t="23519" x="6902450" y="1270000"/>
          <p14:tracePt t="23528" x="6888163" y="1300163"/>
          <p14:tracePt t="23536" x="6858000" y="1330325"/>
          <p14:tracePt t="23546" x="6827838" y="1358900"/>
          <p14:tracePt t="23554" x="6783388" y="1404938"/>
          <p14:tracePt t="23563" x="6783388" y="1419225"/>
          <p14:tracePt t="23569" x="6753225" y="1449388"/>
          <p14:tracePt t="23578" x="6738938" y="1479550"/>
          <p14:tracePt t="23586" x="6692900" y="1524000"/>
          <p14:tracePt t="23596" x="6692900" y="1554163"/>
          <p14:tracePt t="23597" x="6648450" y="1598613"/>
          <p14:tracePt t="23606" x="6634163" y="1643063"/>
          <p14:tracePt t="23617" x="6618288" y="1689100"/>
          <p14:tracePt t="23627" x="6589713" y="1733550"/>
          <p14:tracePt t="23635" x="6589713" y="1763713"/>
          <p14:tracePt t="23642" x="6559550" y="1838325"/>
          <p14:tracePt t="23651" x="6559550" y="1852613"/>
          <p14:tracePt t="23658" x="6543675" y="1897063"/>
          <p14:tracePt t="23668" x="6529388" y="1943100"/>
          <p14:tracePt t="23669" x="6515100" y="1987550"/>
          <p14:tracePt t="23679" x="6515100" y="2017713"/>
          <p14:tracePt t="23685" x="6515100" y="2062163"/>
          <p14:tracePt t="23693" x="6499225" y="2092325"/>
          <p14:tracePt t="23703" x="6499225" y="2151063"/>
          <p14:tracePt t="23712" x="6499225" y="2197100"/>
          <p14:tracePt t="23720" x="6499225" y="2241550"/>
          <p14:tracePt t="23727" x="6499225" y="2286000"/>
          <p14:tracePt t="23736" x="6499225" y="2346325"/>
          <p14:tracePt t="23743" x="6499225" y="2390775"/>
          <p14:tracePt t="23751" x="6515100" y="2435225"/>
          <p14:tracePt t="23759" x="6529388" y="2495550"/>
          <p14:tracePt t="23768" x="6559550" y="2509838"/>
          <p14:tracePt t="23777" x="6573838" y="2554288"/>
          <p14:tracePt t="23785" x="6604000" y="2614613"/>
          <p14:tracePt t="23794" x="6634163" y="2644775"/>
          <p14:tracePt t="23802" x="6648450" y="2674938"/>
          <p14:tracePt t="23811" x="6678613" y="2719388"/>
          <p14:tracePt t="23812" x="6708775" y="2733675"/>
          <p14:tracePt t="23823" x="6738938" y="2763838"/>
          <p14:tracePt t="23830" x="6753225" y="2794000"/>
          <p14:tracePt t="23840" x="6783388" y="2824163"/>
          <p14:tracePt t="23850" x="6813550" y="2854325"/>
          <p14:tracePt t="23860" x="6843713" y="2868613"/>
          <p14:tracePt t="23861" x="6872288" y="2913063"/>
          <p14:tracePt t="23869" x="6918325" y="2943225"/>
          <p14:tracePt t="23878" x="6962775" y="2959100"/>
          <p14:tracePt t="23885" x="7007225" y="2973388"/>
          <p14:tracePt t="23894" x="7037388" y="3003550"/>
          <p14:tracePt t="23902" x="7097713" y="3003550"/>
          <p14:tracePt t="23909" x="7156450" y="3017838"/>
          <p14:tracePt t="23919" x="7200900" y="3017838"/>
          <p14:tracePt t="23925" x="7246938" y="3033713"/>
          <p14:tracePt t="23935" x="7291388" y="3033713"/>
          <p14:tracePt t="23941" x="7380288" y="3033713"/>
          <p14:tracePt t="23951" x="7410450" y="3033713"/>
          <p14:tracePt t="23958" x="7485063" y="3033713"/>
          <p14:tracePt t="23967" x="7545388" y="3033713"/>
          <p14:tracePt t="23975" x="7605713" y="3033713"/>
          <p14:tracePt t="23985" x="7650163" y="3033713"/>
          <p14:tracePt t="23993" x="7694613" y="3003550"/>
          <p14:tracePt t="24005" x="7813675" y="2959100"/>
          <p14:tracePt t="24014" x="7859713" y="2928938"/>
          <p14:tracePt t="24022" x="7888288" y="2882900"/>
          <p14:tracePt t="24034" x="7934325" y="2854325"/>
          <p14:tracePt t="24045" x="7993063" y="2779713"/>
          <p14:tracePt t="24052" x="8039100" y="2719388"/>
          <p14:tracePt t="24061" x="8067675" y="2689225"/>
          <p14:tracePt t="24068" x="8083550" y="2644775"/>
          <p14:tracePt t="24077" x="8128000" y="2584450"/>
          <p14:tracePt t="24085" x="8142288" y="2540000"/>
          <p14:tracePt t="24093" x="8158163" y="2479675"/>
          <p14:tracePt t="24102" x="8172450" y="2420938"/>
          <p14:tracePt t="24110" x="8188325" y="2346325"/>
          <p14:tracePt t="24119" x="8202613" y="2255838"/>
          <p14:tracePt t="24127" x="8202613" y="2166938"/>
          <p14:tracePt t="24135" x="8216900" y="2076450"/>
          <p14:tracePt t="24142" x="8216900" y="1971675"/>
          <p14:tracePt t="24151" x="8216900" y="1882775"/>
          <p14:tracePt t="24158" x="8216900" y="1778000"/>
          <p14:tracePt t="24168" x="8216900" y="1689100"/>
          <p14:tracePt t="24175" x="8216900" y="1598613"/>
          <p14:tracePt t="24184" x="8202613" y="1524000"/>
          <p14:tracePt t="24194" x="8188325" y="1449388"/>
          <p14:tracePt t="24203" x="8158163" y="1374775"/>
          <p14:tracePt t="24204" x="8128000" y="1300163"/>
          <p14:tracePt t="24214" x="8083550" y="1239838"/>
          <p14:tracePt t="24223" x="8039100" y="1181100"/>
          <p14:tracePt t="24234" x="7993063" y="1104900"/>
          <p14:tracePt t="24236" x="7948613" y="1060450"/>
          <p14:tracePt t="24250" x="7888288" y="1016000"/>
          <p14:tracePt t="24252" x="7829550" y="985838"/>
          <p14:tracePt t="24267" x="7769225" y="941388"/>
          <p14:tracePt t="24269" x="7708900" y="911225"/>
          <p14:tracePt t="24281" x="7634288" y="896938"/>
          <p14:tracePt t="24290" x="7575550" y="881063"/>
          <p14:tracePt t="24301" x="7515225" y="866775"/>
          <p14:tracePt t="24302" x="7440613" y="866775"/>
          <p14:tracePt t="24311" x="7351713" y="866775"/>
          <p14:tracePt t="24319" x="7261225" y="866775"/>
          <p14:tracePt t="24326" x="7156450" y="866775"/>
          <p14:tracePt t="24335" x="7067550" y="881063"/>
          <p14:tracePt t="24343" x="6977063" y="927100"/>
          <p14:tracePt t="24351" x="6888163" y="971550"/>
          <p14:tracePt t="24361" x="6783388" y="1030288"/>
          <p14:tracePt t="24369" x="6708775" y="1090613"/>
          <p14:tracePt t="24372" x="6618288" y="1150938"/>
          <p14:tracePt t="24384" x="6559550" y="1209675"/>
          <p14:tracePt t="24392" x="6484938" y="1270000"/>
          <p14:tracePt t="24401" x="6438900" y="1330325"/>
          <p14:tracePt t="24409" x="6394450" y="1389063"/>
          <p14:tracePt t="24418" x="6380163" y="1404938"/>
          <p14:tracePt t="24420" x="6335713" y="1479550"/>
          <p14:tracePt t="24429" x="6319838" y="1538288"/>
          <p14:tracePt t="24437" x="6305550" y="1584325"/>
          <p14:tracePt t="24446" x="6305550" y="1628775"/>
          <p14:tracePt t="24452" x="6289675" y="1673225"/>
          <p14:tracePt t="24460" x="6289675" y="1733550"/>
          <p14:tracePt t="24468" x="6289675" y="1792288"/>
          <p14:tracePt t="24475" x="6289675" y="1852613"/>
          <p14:tracePt t="24484" x="6289675" y="1927225"/>
          <p14:tracePt t="24491" x="6289675" y="2001838"/>
          <p14:tracePt t="24501" x="6289675" y="2062163"/>
          <p14:tracePt t="24507" x="6289675" y="2136775"/>
          <p14:tracePt t="24520" x="6319838" y="2211388"/>
          <p14:tracePt t="24530" x="6335713" y="2286000"/>
          <p14:tracePt t="24533" x="6364288" y="2346325"/>
          <p14:tracePt t="24544" x="6394450" y="2405063"/>
          <p14:tracePt t="24552" x="6424613" y="2479675"/>
          <p14:tracePt t="24562" x="6454775" y="2525713"/>
          <p14:tracePt t="24563" x="6484938" y="2600325"/>
          <p14:tracePt t="24572" x="6529388" y="2659063"/>
          <p14:tracePt t="24583" x="6559550" y="2705100"/>
          <p14:tracePt t="24591" x="6573838" y="2733675"/>
          <p14:tracePt t="24601" x="6604000" y="2779713"/>
          <p14:tracePt t="24608" x="6634163" y="2824163"/>
          <p14:tracePt t="24618" x="6664325" y="2854325"/>
          <p14:tracePt t="24619" x="6692900" y="2882900"/>
          <p14:tracePt t="24628" x="6723063" y="2898775"/>
          <p14:tracePt t="24635" x="6753225" y="2913063"/>
          <p14:tracePt t="24644" x="6769100" y="2928938"/>
          <p14:tracePt t="24652" x="6797675" y="2943225"/>
          <p14:tracePt t="24660" x="6827838" y="2959100"/>
          <p14:tracePt t="24669" x="6872288" y="2973388"/>
          <p14:tracePt t="24677" x="6918325" y="2973388"/>
          <p14:tracePt t="24685" x="6962775" y="2987675"/>
          <p14:tracePt t="24693" x="7007225" y="2987675"/>
          <p14:tracePt t="24701" x="7051675" y="3003550"/>
          <p14:tracePt t="24709" x="7097713" y="3003550"/>
          <p14:tracePt t="24718" x="7156450" y="3017838"/>
          <p14:tracePt t="24726" x="7200900" y="3017838"/>
          <p14:tracePt t="24734" x="7261225" y="3017838"/>
          <p14:tracePt t="24741" x="7321550" y="3033713"/>
          <p14:tracePt t="24751" x="7380288" y="3048000"/>
          <p14:tracePt t="24759" x="7440613" y="3048000"/>
          <p14:tracePt t="24769" x="7454900" y="3062288"/>
          <p14:tracePt t="24770" x="7500938" y="3062288"/>
          <p14:tracePt t="24779" x="7545388" y="3062288"/>
          <p14:tracePt t="24789" x="7589838" y="3062288"/>
          <p14:tracePt t="24800" x="7620000" y="3062288"/>
          <p14:tracePt t="24808" x="7650163" y="3062288"/>
          <p14:tracePt t="24816" x="7680325" y="3062288"/>
          <p14:tracePt t="24823" x="7708900" y="3062288"/>
          <p14:tracePt t="24830" x="7724775" y="3062288"/>
          <p14:tracePt t="24837" x="7739063" y="3062288"/>
          <p14:tracePt t="24852" x="7769225" y="3062288"/>
          <p14:tracePt t="24854" x="7785100" y="3062288"/>
          <p14:tracePt t="24860" x="7799388" y="3062288"/>
          <p14:tracePt t="24868" x="7813675" y="3062288"/>
          <p14:tracePt t="24875" x="7829550" y="3062288"/>
          <p14:tracePt t="24883" x="7843838" y="3048000"/>
          <p14:tracePt t="24892" x="7874000" y="3048000"/>
          <p14:tracePt t="24900" x="7888288" y="3033713"/>
          <p14:tracePt t="24909" x="7904163" y="3017838"/>
          <p14:tracePt t="24918" x="7918450" y="3017838"/>
          <p14:tracePt t="24925" x="7934325" y="3003550"/>
          <p14:tracePt t="24938" x="7934325" y="2987675"/>
          <p14:tracePt t="24939" x="7948613" y="2973388"/>
          <p14:tracePt t="24947" x="7962900" y="2959100"/>
          <p14:tracePt t="24955" x="7962900" y="2943225"/>
          <p14:tracePt t="24967" x="7993063" y="2928938"/>
          <p14:tracePt t="24975" x="7993063" y="2913063"/>
          <p14:tracePt t="24981" x="8008938" y="2898775"/>
          <p14:tracePt t="24989" x="8023225" y="2868613"/>
          <p14:tracePt t="24997" x="8039100" y="2854325"/>
          <p14:tracePt t="25006" x="8039100" y="2838450"/>
          <p14:tracePt t="25017" x="8053388" y="2824163"/>
          <p14:tracePt t="25018" x="8067675" y="2808288"/>
          <p14:tracePt t="25027" x="8083550" y="2794000"/>
          <p14:tracePt t="25035" x="8097838" y="2763838"/>
          <p14:tracePt t="25046" x="8113713" y="2749550"/>
          <p14:tracePt t="25056" x="8113713" y="2733675"/>
          <p14:tracePt t="25068" x="8128000" y="2719388"/>
          <p14:tracePt t="25069" x="8142288" y="2705100"/>
          <p14:tracePt t="25084" x="8142288" y="2689225"/>
          <p14:tracePt t="25085" x="8158163" y="2674938"/>
          <p14:tracePt t="25097" x="8172450" y="2659063"/>
          <p14:tracePt t="25107" x="8172450" y="2644775"/>
          <p14:tracePt t="25114" x="8188325" y="2628900"/>
          <p14:tracePt t="25122" x="8188325" y="2614613"/>
          <p14:tracePt t="25133" x="8202613" y="2614613"/>
          <p14:tracePt t="25140" x="8202613" y="2600325"/>
          <p14:tracePt t="25153" x="8202613" y="2584450"/>
          <p14:tracePt t="25185" x="8202613" y="2570163"/>
          <p14:tracePt t="42054" x="8216900" y="2570163"/>
          <p14:tracePt t="42064" x="8232775" y="2570163"/>
          <p14:tracePt t="42076" x="8262938" y="2584450"/>
          <p14:tracePt t="42096" x="8277225" y="2600325"/>
          <p14:tracePt t="42097" x="8321675" y="2628900"/>
          <p14:tracePt t="42106" x="8351838" y="2644775"/>
          <p14:tracePt t="42123" x="8426450" y="2689225"/>
          <p14:tracePt t="42139" x="8516938" y="2733675"/>
          <p14:tracePt t="42153" x="8561388" y="2763838"/>
          <p14:tracePt t="42154" x="8591550" y="2794000"/>
          <p14:tracePt t="42171" x="8680450" y="2854325"/>
          <p14:tracePt t="42184" x="8724900" y="2913063"/>
          <p14:tracePt t="42185" x="8770938" y="2959100"/>
          <p14:tracePt t="42199" x="8815388" y="3017838"/>
          <p14:tracePt t="42200" x="8875713" y="3108325"/>
          <p14:tracePt t="42213" x="8950325" y="3197225"/>
          <p14:tracePt t="42223" x="9009063" y="3287713"/>
          <p14:tracePt t="42224" x="9069388" y="3390900"/>
          <p14:tracePt t="42237" x="9129713" y="3481388"/>
          <p14:tracePt t="42248" x="9188450" y="3586163"/>
          <p14:tracePt t="42249" x="9218613" y="3616325"/>
          <p14:tracePt t="42263" x="9263063" y="3675063"/>
          <p14:tracePt t="42264" x="9293225" y="3721100"/>
          <p14:tracePt t="42280" x="9323388" y="3765550"/>
          <p14:tracePt t="42282" x="9337675" y="3779838"/>
          <p14:tracePt t="42295" x="9353550" y="3810000"/>
          <p14:tracePt t="42297" x="9367838" y="3824288"/>
          <p14:tracePt t="42306" x="9367838" y="3840163"/>
          <p14:tracePt t="42313" x="9383713" y="3870325"/>
          <p14:tracePt t="42321" x="9398000" y="3898900"/>
          <p14:tracePt t="42329" x="9398000" y="3929063"/>
          <p14:tracePt t="42336" x="9412288" y="3975100"/>
          <p14:tracePt t="42345" x="9412288" y="4019550"/>
          <p14:tracePt t="42351" x="9428163" y="4078288"/>
          <p14:tracePt t="42359" x="9442450" y="4108450"/>
          <p14:tracePt t="42367" x="9442450" y="4152900"/>
          <p14:tracePt t="42378" x="9442450" y="4183063"/>
          <p14:tracePt t="42386" x="9442450" y="4213225"/>
          <p14:tracePt t="42393" x="9442450" y="4243388"/>
          <p14:tracePt t="42399" x="9442450" y="4257675"/>
          <p14:tracePt t="42407" x="9442450" y="4273550"/>
          <p14:tracePt t="42416" x="9442450" y="4287838"/>
          <p14:tracePt t="42424" x="9442450" y="4303713"/>
          <p14:tracePt t="42433" x="9442450" y="4332288"/>
          <p14:tracePt t="42439" x="9428163" y="4348163"/>
          <p14:tracePt t="42448" x="9428163" y="4378325"/>
          <p14:tracePt t="42455" x="9412288" y="4406900"/>
          <p14:tracePt t="42464" x="9398000" y="4437063"/>
          <p14:tracePt t="42472" x="9383713" y="4452938"/>
          <p14:tracePt t="42480" x="9383713" y="4483100"/>
          <p14:tracePt t="42487" x="9367838" y="4497388"/>
          <p14:tracePt t="42497" x="9367838" y="4511675"/>
          <p14:tracePt t="42503" x="9353550" y="4527550"/>
          <p14:tracePt t="42512" x="9353550" y="4541838"/>
          <p14:tracePt t="42533" x="9337675" y="4557713"/>
          <p14:tracePt t="42541" x="9337675" y="4572000"/>
          <p14:tracePt t="42550" x="9323388" y="4586288"/>
          <p14:tracePt t="42558" x="9323388" y="4616450"/>
          <p14:tracePt t="42566" x="9309100" y="4632325"/>
          <p14:tracePt t="42574" x="9293225" y="4660900"/>
          <p14:tracePt t="42582" x="9278938" y="4691063"/>
          <p14:tracePt t="42591" x="9278938" y="4721225"/>
          <p14:tracePt t="42598" x="9263063" y="4737100"/>
          <p14:tracePt t="42606" x="9248775" y="4751388"/>
          <p14:tracePt t="42614" x="9232900" y="4781550"/>
          <p14:tracePt t="42622" x="9232900" y="4795838"/>
          <p14:tracePt t="42630" x="9218613" y="4795838"/>
          <p14:tracePt t="42637" x="9218613" y="4811713"/>
          <p14:tracePt t="42646" x="9204325" y="4826000"/>
          <p14:tracePt t="42654" x="9204325" y="4840288"/>
          <p14:tracePt t="42663" x="9188450" y="4856163"/>
          <p14:tracePt t="42671" x="9158288" y="4886325"/>
          <p14:tracePt t="42683" x="9158288" y="4900613"/>
          <p14:tracePt t="42691" x="9144000" y="4914900"/>
          <p14:tracePt t="42703" x="9099550" y="4975225"/>
          <p14:tracePt t="42713" x="9069388" y="5005388"/>
          <p14:tracePt t="42721" x="9024938" y="5049838"/>
          <p14:tracePt t="42730" x="8978900" y="5080000"/>
          <p14:tracePt t="42739" x="8934450" y="5110163"/>
          <p14:tracePt t="42746" x="8890000" y="5140325"/>
          <p14:tracePt t="42755" x="8845550" y="5154613"/>
          <p14:tracePt t="42763" x="8770938" y="5184775"/>
          <p14:tracePt t="42772" x="8724900" y="5199063"/>
          <p14:tracePt t="42780" x="8666163" y="5229225"/>
          <p14:tracePt t="42781" x="8621713" y="5245100"/>
          <p14:tracePt t="42790" x="8561388" y="5273675"/>
          <p14:tracePt t="42797" x="8516938" y="5303838"/>
          <p14:tracePt t="42805" x="8470900" y="5334000"/>
          <p14:tracePt t="42814" x="8412163" y="5364163"/>
          <p14:tracePt t="42822" x="8367713" y="5394325"/>
          <p14:tracePt t="42831" x="8337550" y="5422900"/>
          <p14:tracePt t="42838" x="8293100" y="5438775"/>
          <p14:tracePt t="42847" x="8262938" y="5453063"/>
          <p14:tracePt t="42854" x="8216900" y="5483225"/>
          <p14:tracePt t="42864" x="8142288" y="5513388"/>
          <p14:tracePt t="42871" x="8097838" y="5543550"/>
          <p14:tracePt t="42880" x="8053388" y="5573713"/>
          <p14:tracePt t="42888" x="7993063" y="5588000"/>
          <p14:tracePt t="42896" x="7934325" y="5632450"/>
          <p14:tracePt t="42904" x="7874000" y="5662613"/>
          <p14:tracePt t="42913" x="7799388" y="5692775"/>
          <p14:tracePt t="42921" x="7724775" y="5722938"/>
          <p14:tracePt t="42929" x="7634288" y="5767388"/>
          <p14:tracePt t="42937" x="7559675" y="5811838"/>
          <p14:tracePt t="42946" x="7485063" y="5842000"/>
          <p14:tracePt t="42956" x="7396163" y="5872163"/>
          <p14:tracePt t="42957" x="7321550" y="5886450"/>
          <p14:tracePt t="42968" x="7246938" y="5930900"/>
          <p14:tracePt t="42979" x="7172325" y="5946775"/>
          <p14:tracePt t="42981" x="7097713" y="5961063"/>
          <p14:tracePt t="42991" x="7067550" y="5961063"/>
          <p14:tracePt t="43000" x="7007225" y="5976938"/>
          <p14:tracePt t="43009" x="6932613" y="5991225"/>
          <p14:tracePt t="43013" x="6872288" y="6007100"/>
          <p14:tracePt t="43024" x="6813550" y="6021388"/>
          <p14:tracePt t="43033" x="6753225" y="6035675"/>
          <p14:tracePt t="43042" x="6678613" y="6035675"/>
          <p14:tracePt t="43048" x="6604000" y="6051550"/>
          <p14:tracePt t="43056" x="6515100" y="6051550"/>
          <p14:tracePt t="43064" x="6424613" y="6051550"/>
          <p14:tracePt t="43071" x="6335713" y="6051550"/>
          <p14:tracePt t="43080" x="6245225" y="6051550"/>
          <p14:tracePt t="43086" x="6156325" y="6051550"/>
          <p14:tracePt t="43096" x="6065838" y="6051550"/>
          <p14:tracePt t="43103" x="5976938" y="6051550"/>
          <p14:tracePt t="43113" x="5886450" y="6051550"/>
          <p14:tracePt t="43120" x="5811838" y="6035675"/>
          <p14:tracePt t="43129" x="5722938" y="6021388"/>
          <p14:tracePt t="43137" x="5648325" y="6021388"/>
          <p14:tracePt t="43146" x="5543550" y="5991225"/>
          <p14:tracePt t="43154" x="5453063" y="5991225"/>
          <p14:tracePt t="43162" x="5364163" y="5976938"/>
          <p14:tracePt t="43171" x="5273675" y="5961063"/>
          <p14:tracePt t="43172" x="5214938" y="5961063"/>
          <p14:tracePt t="43181" x="5168900" y="5946775"/>
          <p14:tracePt t="43189" x="5110163" y="5946775"/>
          <p14:tracePt t="43196" x="5049838" y="5946775"/>
          <p14:tracePt t="43204" x="4975225" y="5916613"/>
          <p14:tracePt t="43213" x="4914900" y="5916613"/>
          <p14:tracePt t="43778" x="4900613" y="5902325"/>
          <p14:tracePt t="43787" x="4870450" y="5886450"/>
          <p14:tracePt t="43798" x="4840288" y="5856288"/>
          <p14:tracePt t="43805" x="4795838" y="5811838"/>
          <p14:tracePt t="43817" x="4781550" y="5797550"/>
          <p14:tracePt t="43819" x="4737100" y="5767388"/>
          <p14:tracePt t="43829" x="4706938" y="5737225"/>
          <p14:tracePt t="43840" x="4676775" y="5707063"/>
          <p14:tracePt t="43852" x="4646613" y="5692775"/>
          <p14:tracePt t="43853" x="4616450" y="5676900"/>
          <p14:tracePt t="43864" x="4602163" y="5662613"/>
          <p14:tracePt t="43872" x="4572000" y="5648325"/>
          <p14:tracePt t="43886" x="4557713" y="5632450"/>
          <p14:tracePt t="43887" x="4541838" y="5618163"/>
          <p14:tracePt t="43899" x="4527550" y="5602288"/>
          <p14:tracePt t="43902" x="4511675" y="5588000"/>
          <p14:tracePt t="43912" x="4497388" y="5588000"/>
          <p14:tracePt t="43922" x="4467225" y="5557838"/>
          <p14:tracePt t="43932" x="4452938" y="5543550"/>
          <p14:tracePt t="43941" x="4437063" y="5543550"/>
          <p14:tracePt t="43952" x="4422775" y="5527675"/>
          <p14:tracePt t="43963" x="4406900" y="5513388"/>
          <p14:tracePt t="44081" x="4422775" y="5513388"/>
          <p14:tracePt t="44097" x="4437063" y="5513388"/>
          <p14:tracePt t="44107" x="4483100" y="5513388"/>
          <p14:tracePt t="44115" x="4497388" y="5527675"/>
          <p14:tracePt t="44125" x="4557713" y="5543550"/>
          <p14:tracePt t="44135" x="4572000" y="5543550"/>
          <p14:tracePt t="44145" x="4616450" y="5557838"/>
          <p14:tracePt t="44154" x="4660900" y="5557838"/>
          <p14:tracePt t="44161" x="4676775" y="5573713"/>
          <p14:tracePt t="44174" x="4721225" y="5573713"/>
          <p14:tracePt t="44176" x="4751388" y="5573713"/>
          <p14:tracePt t="44184" x="4765675" y="5588000"/>
          <p14:tracePt t="44186" x="4795838" y="5588000"/>
          <p14:tracePt t="44196" x="4811713" y="5588000"/>
          <p14:tracePt t="44206" x="4840288" y="5588000"/>
          <p14:tracePt t="44214" x="4856163" y="5588000"/>
          <p14:tracePt t="44224" x="4886325" y="5588000"/>
          <p14:tracePt t="44226" x="4900613" y="5588000"/>
          <p14:tracePt t="44235" x="4914900" y="5588000"/>
          <p14:tracePt t="44242" x="4945063" y="5588000"/>
          <p14:tracePt t="44251" x="4960938" y="5588000"/>
          <p14:tracePt t="44258" x="4991100" y="5588000"/>
          <p14:tracePt t="44268" x="5005388" y="5588000"/>
          <p14:tracePt t="44274" x="5035550" y="5573713"/>
          <p14:tracePt t="44293" x="5049838" y="5573713"/>
          <p14:tracePt t="44295" x="5065713" y="5557838"/>
          <p14:tracePt t="44309" x="5094288" y="5543550"/>
          <p14:tracePt t="44310" x="5124450" y="5527675"/>
          <p14:tracePt t="44326" x="5140325" y="5513388"/>
          <p14:tracePt t="44327" x="5168900" y="5499100"/>
          <p14:tracePt t="44340" x="5199063" y="5483225"/>
          <p14:tracePt t="44341" x="5229225" y="5468938"/>
          <p14:tracePt t="44350" x="5273675" y="5438775"/>
          <p14:tracePt t="44358" x="5319713" y="5422900"/>
          <p14:tracePt t="44367" x="5348288" y="5394325"/>
          <p14:tracePt t="44375" x="5394325" y="5364163"/>
          <p14:tracePt t="44379" x="5453063" y="5319713"/>
          <p14:tracePt t="44389" x="5513388" y="5289550"/>
          <p14:tracePt t="44397" x="5573713" y="5229225"/>
          <p14:tracePt t="44406" x="5632450" y="5184775"/>
          <p14:tracePt t="44414" x="5707063" y="5124450"/>
          <p14:tracePt t="44423" x="5781675" y="5080000"/>
          <p14:tracePt t="44430" x="5856288" y="5035550"/>
          <p14:tracePt t="44440" x="5946775" y="4991100"/>
          <p14:tracePt t="44441" x="6007100" y="4945063"/>
          <p14:tracePt t="44450" x="6081713" y="4900613"/>
          <p14:tracePt t="44457" x="6140450" y="4870450"/>
          <p14:tracePt t="44466" x="6200775" y="4840288"/>
          <p14:tracePt t="44473" x="6261100" y="4811713"/>
          <p14:tracePt t="44482" x="6319838" y="4765675"/>
          <p14:tracePt t="44490" x="6380163" y="4737100"/>
          <p14:tracePt t="44498" x="6438900" y="4706938"/>
          <p14:tracePt t="44507" x="6484938" y="4660900"/>
          <p14:tracePt t="44515" x="6529388" y="4632325"/>
          <p14:tracePt t="44524" x="6559550" y="4602163"/>
          <p14:tracePt t="44531" x="6604000" y="4572000"/>
          <p14:tracePt t="44540" x="6634163" y="4541838"/>
          <p14:tracePt t="44547" x="6664325" y="4511675"/>
          <p14:tracePt t="44556" x="6678613" y="4483100"/>
          <p14:tracePt t="44563" x="6708775" y="4452938"/>
          <p14:tracePt t="44573" x="6723063" y="4437063"/>
          <p14:tracePt t="44581" x="6738938" y="4406900"/>
          <p14:tracePt t="44591" x="6738938" y="4392613"/>
          <p14:tracePt t="44599" x="6738938" y="4378325"/>
          <p14:tracePt t="44601" x="6753225" y="4362450"/>
          <p14:tracePt t="44617" x="6753225" y="4332288"/>
          <p14:tracePt t="44625" x="6753225" y="4303713"/>
          <p14:tracePt t="44633" x="6753225" y="4273550"/>
          <p14:tracePt t="44641" x="6723063" y="4243388"/>
          <p14:tracePt t="44649" x="6692900" y="4198938"/>
          <p14:tracePt t="44657" x="6664325" y="4168775"/>
          <p14:tracePt t="44666" x="6634163" y="4124325"/>
          <p14:tracePt t="44674" x="6589713" y="4064000"/>
          <p14:tracePt t="44682" x="6573838" y="4049713"/>
          <p14:tracePt t="44691" x="6543675" y="4019550"/>
          <p14:tracePt t="44699" x="6499225" y="3989388"/>
          <p14:tracePt t="44707" x="6438900" y="3929063"/>
          <p14:tracePt t="44715" x="6394450" y="3898900"/>
          <p14:tracePt t="44723" x="6350000" y="3870325"/>
          <p14:tracePt t="44732" x="6305550" y="3840163"/>
          <p14:tracePt t="44740" x="6245225" y="3810000"/>
          <p14:tracePt t="44748" x="6200775" y="3795713"/>
          <p14:tracePt t="44757" x="6140450" y="3765550"/>
          <p14:tracePt t="44764" x="6051550" y="3735388"/>
          <p14:tracePt t="44773" x="5991225" y="3705225"/>
          <p14:tracePt t="44781" x="5916613" y="3675063"/>
          <p14:tracePt t="44790" x="5842000" y="3644900"/>
          <p14:tracePt t="44798" x="5781675" y="3630613"/>
          <p14:tracePt t="44807" x="5707063" y="3600450"/>
          <p14:tracePt t="44814" x="5648325" y="3586163"/>
          <p14:tracePt t="44824" x="5588000" y="3570288"/>
          <p14:tracePt t="44825" x="5527675" y="3570288"/>
          <p14:tracePt t="44833" x="5468938" y="3556000"/>
          <p14:tracePt t="44841" x="5408613" y="3556000"/>
          <p14:tracePt t="44848" x="5348288" y="3556000"/>
          <p14:tracePt t="44859" x="5273675" y="3556000"/>
          <p14:tracePt t="44867" x="5229225" y="3556000"/>
          <p14:tracePt t="44876" x="5154613" y="3556000"/>
          <p14:tracePt t="44883" x="5080000" y="3556000"/>
          <p14:tracePt t="44892" x="4991100" y="3556000"/>
          <p14:tracePt t="44899" x="4900613" y="3556000"/>
          <p14:tracePt t="44907" x="4811713" y="3586163"/>
          <p14:tracePt t="44915" x="4706938" y="3600450"/>
          <p14:tracePt t="44924" x="4602163" y="3616325"/>
          <p14:tracePt t="44932" x="4511675" y="3660775"/>
          <p14:tracePt t="44940" x="4406900" y="3675063"/>
          <p14:tracePt t="44949" x="4318000" y="3690938"/>
          <p14:tracePt t="44957" x="4287838" y="3705225"/>
          <p14:tracePt t="44965" x="4229100" y="3735388"/>
          <p14:tracePt t="44973" x="4168775" y="3749675"/>
          <p14:tracePt t="44981" x="4138613" y="3765550"/>
          <p14:tracePt t="44990" x="4108450" y="3779838"/>
          <p14:tracePt t="44998" x="4078288" y="3795713"/>
          <p14:tracePt t="45006" x="4064000" y="3824288"/>
          <p14:tracePt t="45008" x="4049713" y="3840163"/>
          <p14:tracePt t="45017" x="4019550" y="3884613"/>
          <p14:tracePt t="45024" x="4003675" y="3914775"/>
          <p14:tracePt t="45032" x="3989388" y="3944938"/>
          <p14:tracePt t="45042" x="3975100" y="3989388"/>
          <p14:tracePt t="45049" x="3959225" y="4019550"/>
          <p14:tracePt t="45058" x="3959225" y="4049713"/>
          <p14:tracePt t="45064" x="3944938" y="4078288"/>
          <p14:tracePt t="45074" x="3929063" y="4124325"/>
          <p14:tracePt t="45081" x="3929063" y="4152900"/>
          <p14:tracePt t="45090" x="3914775" y="4183063"/>
          <p14:tracePt t="45098" x="3914775" y="4213225"/>
          <p14:tracePt t="45106" x="3898900" y="4257675"/>
          <p14:tracePt t="45116" x="3898900" y="4303713"/>
          <p14:tracePt t="45125" x="3898900" y="4348163"/>
          <p14:tracePt t="45134" x="3898900" y="4406900"/>
          <p14:tracePt t="45135" x="3898900" y="4452938"/>
          <p14:tracePt t="45144" x="3898900" y="4511675"/>
          <p14:tracePt t="45155" x="3898900" y="4586288"/>
          <p14:tracePt t="45162" x="3898900" y="4632325"/>
          <p14:tracePt t="45168" x="3914775" y="4691063"/>
          <p14:tracePt t="45176" x="3929063" y="4721225"/>
          <p14:tracePt t="45184" x="3944938" y="4811713"/>
          <p14:tracePt t="45192" x="3959225" y="4840288"/>
          <p14:tracePt t="45200" x="3975100" y="4886325"/>
          <p14:tracePt t="45207" x="4003675" y="4945063"/>
          <p14:tracePt t="45215" x="4033838" y="4991100"/>
          <p14:tracePt t="45225" x="4049713" y="5035550"/>
          <p14:tracePt t="45232" x="4078288" y="5080000"/>
          <p14:tracePt t="45241" x="4108450" y="5124450"/>
          <p14:tracePt t="45249" x="4124325" y="5168900"/>
          <p14:tracePt t="45257" x="4168775" y="5214938"/>
          <p14:tracePt t="45265" x="4213225" y="5259388"/>
          <p14:tracePt t="45274" x="4273550" y="5303838"/>
          <p14:tracePt t="45282" x="4318000" y="5348288"/>
          <p14:tracePt t="45290" x="4348163" y="5378450"/>
          <p14:tracePt t="45298" x="4422775" y="5422900"/>
          <p14:tracePt t="45306" x="4437063" y="5453063"/>
          <p14:tracePt t="45314" x="4483100" y="5483225"/>
          <p14:tracePt t="45323" x="4527550" y="5499100"/>
          <p14:tracePt t="45331" x="4557713" y="5527675"/>
          <p14:tracePt t="45341" x="4632325" y="5543550"/>
          <p14:tracePt t="45348" x="4646613" y="5557838"/>
          <p14:tracePt t="45357" x="4706938" y="5588000"/>
          <p14:tracePt t="45365" x="4751388" y="5588000"/>
          <p14:tracePt t="45374" x="4795838" y="5602288"/>
          <p14:tracePt t="45375" x="4856163" y="5618163"/>
          <p14:tracePt t="45390" x="4914900" y="5618163"/>
          <p14:tracePt t="45391" x="4991100" y="5632450"/>
          <p14:tracePt t="45400" x="5065713" y="5632450"/>
          <p14:tracePt t="45408" x="5154613" y="5632450"/>
          <p14:tracePt t="45417" x="5245100" y="5632450"/>
          <p14:tracePt t="45425" x="5348288" y="5632450"/>
          <p14:tracePt t="45432" x="5453063" y="5632450"/>
          <p14:tracePt t="45440" x="5557838" y="5632450"/>
          <p14:tracePt t="45448" x="5753100" y="5602288"/>
          <p14:tracePt t="45458" x="5886450" y="5588000"/>
          <p14:tracePt t="45466" x="5946775" y="5573713"/>
          <p14:tracePt t="45474" x="6065838" y="5557838"/>
          <p14:tracePt t="45482" x="6156325" y="5543550"/>
          <p14:tracePt t="45490" x="6275388" y="5499100"/>
          <p14:tracePt t="45498" x="6380163" y="5468938"/>
          <p14:tracePt t="45506" x="6484938" y="5438775"/>
          <p14:tracePt t="45514" x="6559550" y="5408613"/>
          <p14:tracePt t="45523" x="6648450" y="5364163"/>
          <p14:tracePt t="45531" x="6708775" y="5319713"/>
          <p14:tracePt t="45540" x="6783388" y="5273675"/>
          <p14:tracePt t="45550" x="6843713" y="5214938"/>
          <p14:tracePt t="45551" x="6888163" y="5154613"/>
          <p14:tracePt t="45560" x="6918325" y="5094288"/>
          <p14:tracePt t="45568" x="6946900" y="5019675"/>
          <p14:tracePt t="45576" x="6962775" y="4945063"/>
          <p14:tracePt t="45584" x="6977063" y="4856163"/>
          <p14:tracePt t="45591" x="6977063" y="4765675"/>
          <p14:tracePt t="45598" x="6977063" y="4676775"/>
          <p14:tracePt t="45607" x="6977063" y="4572000"/>
          <p14:tracePt t="45614" x="6977063" y="4452938"/>
          <p14:tracePt t="45624" x="6962775" y="4332288"/>
          <p14:tracePt t="45632" x="6918325" y="4229100"/>
          <p14:tracePt t="45641" x="6872288" y="4124325"/>
          <p14:tracePt t="45648" x="6813550" y="4003675"/>
          <p14:tracePt t="45659" x="6769100" y="3884613"/>
          <p14:tracePt t="45669" x="6692900" y="3779838"/>
          <p14:tracePt t="45672" x="6634163" y="3675063"/>
          <p14:tracePt t="45683" x="6559550" y="3586163"/>
          <p14:tracePt t="45693" x="6499225" y="3495675"/>
          <p14:tracePt t="45695" x="6410325" y="3406775"/>
          <p14:tracePt t="45706" x="6319838" y="3332163"/>
          <p14:tracePt t="45715" x="6245225" y="3257550"/>
          <p14:tracePt t="45723" x="6170613" y="3197225"/>
          <p14:tracePt t="45732" x="6081713" y="3122613"/>
          <p14:tracePt t="45740" x="6007100" y="3078163"/>
          <p14:tracePt t="45749" x="5930900" y="3033713"/>
          <p14:tracePt t="45750" x="5872163" y="2987675"/>
          <p14:tracePt t="45759" x="5811838" y="2959100"/>
          <p14:tracePt t="45769" x="5781675" y="2959100"/>
          <p14:tracePt t="45775" x="5692775" y="2928938"/>
          <p14:tracePt t="45790" x="5648325" y="2913063"/>
          <p14:tracePt t="45792" x="5602288" y="2898775"/>
          <p14:tracePt t="45803" x="5543550" y="2898775"/>
          <p14:tracePt t="45808" x="5483225" y="2898775"/>
          <p14:tracePt t="45816" x="5422900" y="2898775"/>
          <p14:tracePt t="45824" x="5348288" y="2898775"/>
          <p14:tracePt t="45830" x="5259388" y="2913063"/>
          <p14:tracePt t="45840" x="5110163" y="2959100"/>
          <p14:tracePt t="45848" x="5005388" y="3003550"/>
          <p14:tracePt t="45856" x="4945063" y="3033713"/>
          <p14:tracePt t="45864" x="4840288" y="3078163"/>
          <p14:tracePt t="45873" x="4737100" y="3122613"/>
          <p14:tracePt t="45881" x="4646613" y="3182938"/>
          <p14:tracePt t="45890" x="4557713" y="3241675"/>
          <p14:tracePt t="45898" x="4483100" y="3287713"/>
          <p14:tracePt t="45906" x="4406900" y="3346450"/>
          <p14:tracePt t="45915" x="4348163" y="3390900"/>
          <p14:tracePt t="45924" x="4273550" y="3451225"/>
          <p14:tracePt t="45931" x="4229100" y="3525838"/>
          <p14:tracePt t="45940" x="4183063" y="3586163"/>
          <p14:tracePt t="45951" x="4094163" y="3735388"/>
          <p14:tracePt t="45961" x="4049713" y="3810000"/>
          <p14:tracePt t="45973" x="4019550" y="3898900"/>
          <p14:tracePt t="45974" x="3989388" y="3959225"/>
          <p14:tracePt t="45984" x="3975100" y="4019550"/>
          <p14:tracePt t="45992" x="3959225" y="4094163"/>
          <p14:tracePt t="46000" x="3944938" y="4124325"/>
          <p14:tracePt t="46008" x="3929063" y="4168775"/>
          <p14:tracePt t="46016" x="3914775" y="4257675"/>
          <p14:tracePt t="46024" x="3914775" y="4287838"/>
          <p14:tracePt t="46031" x="3914775" y="4362450"/>
          <p14:tracePt t="46040" x="3898900" y="4406900"/>
          <p14:tracePt t="46047" x="3898900" y="4452938"/>
          <p14:tracePt t="46056" x="3898900" y="4527550"/>
          <p14:tracePt t="46063" x="3898900" y="4586288"/>
          <p14:tracePt t="46073" x="3898900" y="4646613"/>
          <p14:tracePt t="46080" x="3914775" y="4721225"/>
          <p14:tracePt t="46090" x="3929063" y="4781550"/>
          <p14:tracePt t="46098" x="3944938" y="4811713"/>
          <p14:tracePt t="46106" x="3959225" y="4856163"/>
          <p14:tracePt t="46114" x="3975100" y="4900613"/>
          <p14:tracePt t="46123" x="4003675" y="4960938"/>
          <p14:tracePt t="46131" x="4019550" y="4991100"/>
          <p14:tracePt t="46141" x="4033838" y="5019675"/>
          <p14:tracePt t="46142" x="4064000" y="5065713"/>
          <p14:tracePt t="46150" x="4094163" y="5110163"/>
          <p14:tracePt t="46158" x="4124325" y="5140325"/>
          <p14:tracePt t="46166" x="4152900" y="5184775"/>
          <p14:tracePt t="46174" x="4183063" y="5214938"/>
          <p14:tracePt t="46182" x="4229100" y="5259388"/>
          <p14:tracePt t="46191" x="4257675" y="5289550"/>
          <p14:tracePt t="46199" x="4273550" y="5319713"/>
          <p14:tracePt t="46208" x="4332288" y="5378450"/>
          <p14:tracePt t="46216" x="4348163" y="5408613"/>
          <p14:tracePt t="46224" x="4378325" y="5438775"/>
          <p14:tracePt t="46231" x="4406900" y="5453063"/>
          <p14:tracePt t="46240" x="4437063" y="5483225"/>
          <p14:tracePt t="46247" x="4452938" y="5513388"/>
          <p14:tracePt t="46256" x="4483100" y="5527675"/>
          <p14:tracePt t="46269" x="4527550" y="5557838"/>
          <p14:tracePt t="46271" x="4541838" y="5573713"/>
          <p14:tracePt t="46289" x="4616450" y="5648325"/>
          <p14:tracePt t="46306" x="4676775" y="5692775"/>
          <p14:tracePt t="46314" x="4706938" y="5707063"/>
          <p14:tracePt t="46324" x="4737100" y="5737225"/>
          <p14:tracePt t="46325" x="4765675" y="5753100"/>
          <p14:tracePt t="46334" x="4795838" y="5767388"/>
          <p14:tracePt t="46341" x="4811713" y="5781675"/>
          <p14:tracePt t="46349" x="4826000" y="5781675"/>
          <p14:tracePt t="46358" x="4840288" y="5797550"/>
          <p14:tracePt t="46365" x="4856163" y="5797550"/>
          <p14:tracePt t="46373" x="4870450" y="5811838"/>
          <p14:tracePt t="46383" x="4886325" y="5811838"/>
          <p14:tracePt t="46392" x="4900613" y="5811838"/>
          <p14:tracePt t="46398" x="4914900" y="5827713"/>
          <p14:tracePt t="46408" x="4930775" y="5827713"/>
          <p14:tracePt t="46414" x="4945063" y="5827713"/>
          <p14:tracePt t="46423" x="4960938" y="5827713"/>
          <p14:tracePt t="46430" x="4975225" y="5827713"/>
          <p14:tracePt t="46439" x="4991100" y="5827713"/>
          <p14:tracePt t="46446" x="5005388" y="5827713"/>
          <p14:tracePt t="46456" x="5019675" y="5827713"/>
          <p14:tracePt t="46462" x="5035550" y="5827713"/>
          <p14:tracePt t="46473" x="5049838" y="5842000"/>
          <p14:tracePt t="46481" x="5080000" y="5842000"/>
          <p14:tracePt t="46489" x="5094288" y="5842000"/>
          <p14:tracePt t="46496" x="5110163" y="5842000"/>
          <p14:tracePt t="46506" x="5124450" y="5842000"/>
          <p14:tracePt t="46513" x="5140325" y="5842000"/>
          <p14:tracePt t="46523" x="5154613" y="5842000"/>
          <p14:tracePt t="46525" x="5184775" y="5842000"/>
          <p14:tracePt t="46540" x="5214938" y="5842000"/>
          <p14:tracePt t="46548" x="5229225" y="5842000"/>
          <p14:tracePt t="46556" x="5259388" y="5842000"/>
          <p14:tracePt t="46564" x="5273675" y="5842000"/>
          <p14:tracePt t="46573" x="5289550" y="5842000"/>
          <p14:tracePt t="46580" x="5319713" y="5842000"/>
          <p14:tracePt t="46592" x="5348288" y="5842000"/>
          <p14:tracePt t="46602" x="5364163" y="5827713"/>
          <p14:tracePt t="46606" x="5394325" y="5811838"/>
          <p14:tracePt t="46622" x="5453063" y="5797550"/>
          <p14:tracePt t="46631" x="5483225" y="5797550"/>
          <p14:tracePt t="46639" x="5513388" y="5797550"/>
          <p14:tracePt t="46645" x="5527675" y="5781675"/>
          <p14:tracePt t="46652" x="5543550" y="5781675"/>
          <p14:tracePt t="46660" x="5557838" y="5767388"/>
          <p14:tracePt t="46672" x="5573713" y="5767388"/>
          <p14:tracePt t="46680" x="5588000" y="5767388"/>
          <p14:tracePt t="46686" x="5602288" y="5753100"/>
          <p14:tracePt t="46694" x="5618163" y="5753100"/>
          <p14:tracePt t="46700" x="5632450" y="5753100"/>
          <p14:tracePt t="46708" x="5648325" y="5737225"/>
          <p14:tracePt t="46717" x="5662613" y="5737225"/>
          <p14:tracePt t="46724" x="5676900" y="5722938"/>
          <p14:tracePt t="46732" x="5707063" y="5722938"/>
          <p14:tracePt t="46740" x="5722938" y="5707063"/>
          <p14:tracePt t="46749" x="5737225" y="5707063"/>
          <p14:tracePt t="46756" x="5767388" y="5692775"/>
          <p14:tracePt t="46765" x="5797550" y="5692775"/>
          <p14:tracePt t="46773" x="5811838" y="5676900"/>
          <p14:tracePt t="46782" x="5842000" y="5676900"/>
          <p14:tracePt t="46790" x="5856288" y="5662613"/>
          <p14:tracePt t="46797" x="5886450" y="5648325"/>
          <p14:tracePt t="46806" x="5902325" y="5648325"/>
          <p14:tracePt t="46813" x="5916613" y="5632450"/>
          <p14:tracePt t="46824" x="5946775" y="5632450"/>
          <p14:tracePt t="46829" x="5961063" y="5618163"/>
          <p14:tracePt t="46839" x="5976938" y="5618163"/>
          <p14:tracePt t="46846" x="5991225" y="5602288"/>
          <p14:tracePt t="46857" x="6021388" y="5602288"/>
          <p14:tracePt t="46864" x="6051550" y="5588000"/>
          <p14:tracePt t="46874" x="6065838" y="5588000"/>
          <p14:tracePt t="46876" x="6096000" y="5573713"/>
          <p14:tracePt t="46885" x="6110288" y="5573713"/>
          <p14:tracePt t="46894" x="6126163" y="5573713"/>
          <p14:tracePt t="46901" x="6140450" y="5557838"/>
          <p14:tracePt t="46908" x="6170613" y="5557838"/>
          <p14:tracePt t="46916" x="6184900" y="5557838"/>
          <p14:tracePt t="46924" x="6200775" y="5543550"/>
          <p14:tracePt t="46932" x="6215063" y="5543550"/>
          <p14:tracePt t="46941" x="6230938" y="5543550"/>
          <p14:tracePt t="46948" x="6230938" y="5527675"/>
          <p14:tracePt t="46957" x="6245225" y="5527675"/>
          <p14:tracePt t="46964" x="6261100" y="5527675"/>
          <p14:tracePt t="46974" x="6275388" y="5527675"/>
          <p14:tracePt t="46980" x="6289675" y="5513388"/>
          <p14:tracePt t="46990" x="6305550" y="5513388"/>
          <p14:tracePt t="46997" x="6319838" y="5513388"/>
          <p14:tracePt t="47006" x="6335713" y="5513388"/>
          <p14:tracePt t="47012" x="6350000" y="5513388"/>
          <p14:tracePt t="47023" x="6364288" y="5513388"/>
          <p14:tracePt t="47030" x="6364288" y="5499100"/>
          <p14:tracePt t="47040" x="6380163" y="5499100"/>
          <p14:tracePt t="47046" x="6394450" y="5499100"/>
          <p14:tracePt t="47056" x="6394450" y="5483225"/>
          <p14:tracePt t="47063" x="6410325" y="5483225"/>
          <p14:tracePt t="47073" x="6424613" y="5468938"/>
          <p14:tracePt t="47075" x="6438900" y="5468938"/>
          <p14:tracePt t="47084" x="6454775" y="5468938"/>
          <p14:tracePt t="47091" x="6469063" y="5453063"/>
          <p14:tracePt t="47100" x="6484938" y="5438775"/>
          <p14:tracePt t="47107" x="6499225" y="5438775"/>
          <p14:tracePt t="47115" x="6529388" y="5408613"/>
          <p14:tracePt t="47126" x="6543675" y="5408613"/>
          <p14:tracePt t="47135" x="6559550" y="5394325"/>
          <p14:tracePt t="47147" x="6589713" y="5378450"/>
          <p14:tracePt t="47147" x="6604000" y="5364163"/>
          <p14:tracePt t="47157" x="6604000" y="5348288"/>
          <p14:tracePt t="47164" x="6618288" y="5334000"/>
          <p14:tracePt t="47173" x="6634163" y="5334000"/>
          <p14:tracePt t="47180" x="6648450" y="5319713"/>
          <p14:tracePt t="47190" x="6664325" y="5319713"/>
          <p14:tracePt t="47196" x="6664325" y="5303838"/>
          <p14:tracePt t="47210" x="6678613" y="5289550"/>
          <p14:tracePt t="47228" x="6692900" y="5273675"/>
          <p14:tracePt t="47244" x="6692900" y="5259388"/>
          <p14:tracePt t="47262" x="6708775" y="5245100"/>
          <p14:tracePt t="47273" x="6708775" y="5229225"/>
          <p14:tracePt t="47290" x="6708775" y="5214938"/>
          <p14:tracePt t="47291" x="6708775" y="5199063"/>
          <p14:tracePt t="47307" x="6708775" y="5184775"/>
          <p14:tracePt t="47323" x="6708775" y="5168900"/>
          <p14:tracePt t="47339" x="6708775" y="5154613"/>
          <p14:tracePt t="47346" x="6708775" y="5140325"/>
          <p14:tracePt t="47362" x="6708775" y="5124450"/>
          <p14:tracePt t="47378" x="6708775" y="5110163"/>
          <p14:tracePt t="47425" x="6708775" y="5094288"/>
          <p14:tracePt t="47585" x="6708775" y="5080000"/>
          <p14:tracePt t="56497" x="6678613" y="5080000"/>
          <p14:tracePt t="56507" x="6648450" y="5080000"/>
          <p14:tracePt t="56517" x="6604000" y="5094288"/>
          <p14:tracePt t="56535" x="6559550" y="5124450"/>
          <p14:tracePt t="56537" x="6499225" y="5140325"/>
          <p14:tracePt t="56538" x="6438900" y="5168900"/>
          <p14:tracePt t="56550" x="6380163" y="5214938"/>
          <p14:tracePt t="56561" x="6305550" y="5245100"/>
          <p14:tracePt t="56565" x="6170613" y="5334000"/>
          <p14:tracePt t="56574" x="6126163" y="5364163"/>
          <p14:tracePt t="56589" x="6021388" y="5422900"/>
          <p14:tracePt t="56590" x="5930900" y="5499100"/>
          <p14:tracePt t="56607" x="5842000" y="5557838"/>
          <p14:tracePt t="56609" x="5767388" y="5618163"/>
          <p14:tracePt t="56610" x="5676900" y="5676900"/>
          <p14:tracePt t="56624" x="5618163" y="5722938"/>
          <p14:tracePt t="56638" x="5527675" y="5767388"/>
          <p14:tracePt t="56640" x="5499100" y="5781675"/>
          <p14:tracePt t="56653" x="5378450" y="5856288"/>
          <p14:tracePt t="56664" x="5319713" y="5886450"/>
          <p14:tracePt t="56673" x="5289550" y="5902325"/>
          <p14:tracePt t="56676" x="5259388" y="5916613"/>
          <p14:tracePt t="56688" x="5229225" y="5930900"/>
          <p14:tracePt t="56698" x="5199063" y="5946775"/>
          <p14:tracePt t="56699" x="5184775" y="5946775"/>
          <p14:tracePt t="56707" x="5168900" y="5961063"/>
          <p14:tracePt t="56722" x="5154613" y="5961063"/>
          <p14:tracePt t="56723" x="5124450" y="5976938"/>
          <p14:tracePt t="56732" x="5110163" y="5976938"/>
          <p14:tracePt t="57152" x="5094288" y="5976938"/>
          <p14:tracePt t="57160" x="5080000" y="5976938"/>
          <p14:tracePt t="57171" x="5049838" y="5976938"/>
          <p14:tracePt t="57178" x="5019675" y="5976938"/>
          <p14:tracePt t="57186" x="4991100" y="5976938"/>
          <p14:tracePt t="57194" x="4945063" y="5976938"/>
          <p14:tracePt t="57201" x="4886325" y="5976938"/>
          <p14:tracePt t="57208" x="4811713" y="5976938"/>
          <p14:tracePt t="57217" x="4721225" y="5976938"/>
          <p14:tracePt t="57225" x="4572000" y="5976938"/>
          <p14:tracePt t="57232" x="4467225" y="5961063"/>
          <p14:tracePt t="57241" x="4318000" y="5930900"/>
          <p14:tracePt t="57249" x="4243388" y="5902325"/>
          <p14:tracePt t="57258" x="4108450" y="5872163"/>
          <p14:tracePt t="57265" x="3959225" y="5842000"/>
          <p14:tracePt t="57274" x="3705225" y="5781675"/>
          <p14:tracePt t="57282" x="3630613" y="5767388"/>
          <p14:tracePt t="57291" x="3481388" y="5737225"/>
          <p14:tracePt t="57299" x="3346450" y="5722938"/>
          <p14:tracePt t="57307" x="3213100" y="5707063"/>
          <p14:tracePt t="57315" x="3078163" y="5692775"/>
          <p14:tracePt t="57324" x="2943225" y="5676900"/>
          <p14:tracePt t="57332" x="2808288" y="5676900"/>
          <p14:tracePt t="57340" x="2674938" y="5662613"/>
          <p14:tracePt t="57348" x="2554288" y="5648325"/>
          <p14:tracePt t="57357" x="2330450" y="5618163"/>
          <p14:tracePt t="57365" x="2181225" y="5588000"/>
          <p14:tracePt t="57374" x="2120900" y="5573713"/>
          <p14:tracePt t="57377" x="1987550" y="5527675"/>
          <p14:tracePt t="57386" x="1882775" y="5499100"/>
          <p14:tracePt t="57394" x="1778000" y="5468938"/>
          <p14:tracePt t="57407" x="1689100" y="5438775"/>
          <p14:tracePt t="57408" x="1584325" y="5408613"/>
          <p14:tracePt t="57418" x="1479550" y="5378450"/>
          <p14:tracePt t="57428" x="1389063" y="5348288"/>
          <p14:tracePt t="57440" x="1314450" y="5334000"/>
          <p14:tracePt t="57441" x="1239838" y="5303838"/>
          <p14:tracePt t="57452" x="1195388" y="5303838"/>
          <p14:tracePt t="57459" x="1150938" y="5289550"/>
          <p14:tracePt t="57468" x="1090613" y="5289550"/>
          <p14:tracePt t="57474" x="1060450" y="5289550"/>
          <p14:tracePt t="57482" x="1030288" y="5289550"/>
          <p14:tracePt t="57490" x="1001713" y="5289550"/>
          <p14:tracePt t="57497" x="985838" y="5289550"/>
          <p14:tracePt t="57507" x="971550" y="5289550"/>
          <p14:tracePt t="57519" x="955675" y="5289550"/>
          <p14:tracePt t="57544" x="955675" y="5303838"/>
          <p14:tracePt t="57551" x="955675" y="5334000"/>
          <p14:tracePt t="57559" x="955675" y="5348288"/>
          <p14:tracePt t="57567" x="955675" y="5378450"/>
          <p14:tracePt t="57576" x="955675" y="5408613"/>
          <p14:tracePt t="57584" x="971550" y="5453063"/>
          <p14:tracePt t="57592" x="1001713" y="5499100"/>
          <p14:tracePt t="57600" x="1046163" y="5543550"/>
          <p14:tracePt t="57608" x="1090613" y="5588000"/>
          <p14:tracePt t="57616" x="1165225" y="5662613"/>
          <p14:tracePt t="57624" x="1255713" y="5722938"/>
          <p14:tracePt t="57631" x="1344613" y="5781675"/>
          <p14:tracePt t="57641" x="1419225" y="5827713"/>
          <p14:tracePt t="57648" x="1493838" y="5872163"/>
          <p14:tracePt t="57658" x="1568450" y="5916613"/>
          <p14:tracePt t="57665" x="1643063" y="5961063"/>
          <p14:tracePt t="57674" x="1733550" y="5991225"/>
          <p14:tracePt t="57682" x="1808163" y="6021388"/>
          <p14:tracePt t="57690" x="1912938" y="6065838"/>
          <p14:tracePt t="57700" x="1987550" y="6096000"/>
          <p14:tracePt t="57709" x="2076450" y="6126163"/>
          <p14:tracePt t="57723" x="2286000" y="6184900"/>
          <p14:tracePt t="57733" x="2405063" y="6215063"/>
          <p14:tracePt t="57741" x="2509838" y="6245225"/>
          <p14:tracePt t="57750" x="2614613" y="6275388"/>
          <p14:tracePt t="57751" x="2719388" y="6289675"/>
          <p14:tracePt t="57759" x="2808288" y="6305550"/>
          <p14:tracePt t="57768" x="2882900" y="6319838"/>
          <p14:tracePt t="57776" x="2959100" y="6335713"/>
          <p14:tracePt t="57785" x="3033713" y="6350000"/>
          <p14:tracePt t="57793" x="3092450" y="6350000"/>
          <p14:tracePt t="57800" x="3136900" y="6350000"/>
          <p14:tracePt t="57807" x="3227388" y="6364288"/>
          <p14:tracePt t="57815" x="3241675" y="6364288"/>
          <p14:tracePt t="57825" x="3302000" y="6364288"/>
          <p14:tracePt t="57832" x="3362325" y="6364288"/>
          <p14:tracePt t="57841" x="3376613" y="6364288"/>
          <p14:tracePt t="58876" x="3376613" y="6350000"/>
          <p14:tracePt t="58884" x="3376613" y="6319838"/>
          <p14:tracePt t="58894" x="3376613" y="6305550"/>
          <p14:tracePt t="58910" x="3376613" y="6275388"/>
          <p14:tracePt t="58918" x="3362325" y="6215063"/>
          <p14:tracePt t="58927" x="3362325" y="6184900"/>
          <p14:tracePt t="58935" x="3346450" y="6140450"/>
          <p14:tracePt t="58947" x="3332163" y="6081713"/>
          <p14:tracePt t="58949" x="3302000" y="6007100"/>
          <p14:tracePt t="58960" x="3257550" y="5886450"/>
          <p14:tracePt t="58969" x="3197225" y="5781675"/>
          <p14:tracePt t="58983" x="3122613" y="5648325"/>
          <p14:tracePt t="58985" x="3017838" y="5513388"/>
          <p14:tracePt t="58995" x="2898775" y="5348288"/>
          <p14:tracePt t="59004" x="2779713" y="5184775"/>
          <p14:tracePt t="59008" x="2628900" y="5005388"/>
          <p14:tracePt t="59018" x="2479675" y="4856163"/>
          <p14:tracePt t="59032" x="2316163" y="4691063"/>
          <p14:tracePt t="59034" x="2166938" y="4541838"/>
          <p14:tracePt t="59051" x="1808163" y="4243388"/>
          <p14:tracePt t="59052" x="1612900" y="4094163"/>
          <p14:tracePt t="59068" x="1419225" y="3944938"/>
          <p14:tracePt t="59069" x="1209675" y="3810000"/>
          <p14:tracePt t="59084" x="1046163" y="3705225"/>
          <p14:tracePt t="59085" x="836613" y="3570288"/>
          <p14:tracePt t="59099" x="642938" y="3451225"/>
          <p14:tracePt t="59101" x="568325" y="3421063"/>
          <p14:tracePt t="59113" x="403225" y="3316288"/>
          <p14:tracePt t="59122" x="268288" y="3241675"/>
          <p14:tracePt t="59130" x="149225" y="3182938"/>
          <p14:tracePt t="59132" x="44450" y="3122613"/>
          <p14:tracePt t="59456" x="14288" y="2705100"/>
          <p14:tracePt t="59464" x="88900" y="2719388"/>
          <p14:tracePt t="59470" x="134938" y="2719388"/>
          <p14:tracePt t="59481" x="179388" y="2733675"/>
          <p14:tracePt t="59487" x="223838" y="2733675"/>
          <p14:tracePt t="59493" x="268288" y="2733675"/>
          <p14:tracePt t="59500" x="298450" y="2749550"/>
          <p14:tracePt t="59515" x="328613" y="2749550"/>
          <p14:tracePt t="59516" x="342900" y="2749550"/>
          <p14:tracePt t="59533" x="358775" y="2749550"/>
          <p14:tracePt t="59540" x="373063" y="2749550"/>
          <p14:tracePt t="59563" x="388938" y="2749550"/>
          <p14:tracePt t="59578" x="403225" y="2749550"/>
          <p14:tracePt t="59586" x="403225" y="2733675"/>
          <p14:tracePt t="59594" x="419100" y="2733675"/>
          <p14:tracePt t="59604" x="433388" y="2719388"/>
          <p14:tracePt t="59611" x="433388" y="2705100"/>
          <p14:tracePt t="59621" x="447675" y="2689225"/>
          <p14:tracePt t="59632" x="463550" y="2674938"/>
          <p14:tracePt t="59641" x="477838" y="2674938"/>
          <p14:tracePt t="59643" x="493713" y="2659063"/>
          <p14:tracePt t="59651" x="508000" y="2644775"/>
          <p14:tracePt t="59659" x="522288" y="2628900"/>
          <p14:tracePt t="59667" x="538163" y="2614613"/>
          <p14:tracePt t="59675" x="552450" y="2600325"/>
          <p14:tracePt t="59683" x="568325" y="2584450"/>
          <p14:tracePt t="59691" x="582613" y="2570163"/>
          <p14:tracePt t="59701" x="596900" y="2554288"/>
          <p14:tracePt t="59709" x="612775" y="2540000"/>
          <p14:tracePt t="59717" x="627063" y="2525713"/>
          <p14:tracePt t="59725" x="642938" y="2509838"/>
          <p14:tracePt t="59733" x="657225" y="2495550"/>
          <p14:tracePt t="59741" x="673100" y="2479675"/>
          <p14:tracePt t="59750" x="687388" y="2465388"/>
          <p14:tracePt t="59758" x="701675" y="2465388"/>
          <p14:tracePt t="59766" x="717550" y="2451100"/>
          <p14:tracePt t="59775" x="747713" y="2435225"/>
          <p14:tracePt t="59784" x="762000" y="2435225"/>
          <p14:tracePt t="59790" x="776288" y="2420938"/>
          <p14:tracePt t="59800" x="806450" y="2405063"/>
          <p14:tracePt t="59807" x="836613" y="2390775"/>
          <p14:tracePt t="59817" x="866775" y="2374900"/>
          <p14:tracePt t="59818" x="881063" y="2360613"/>
          <p14:tracePt t="59827" x="911225" y="2346325"/>
          <p14:tracePt t="59834" x="941388" y="2330450"/>
          <p14:tracePt t="59842" x="955675" y="2316163"/>
          <p14:tracePt t="59850" x="971550" y="2316163"/>
          <p14:tracePt t="59858" x="985838" y="2300288"/>
          <p14:tracePt t="59868" x="1001713" y="2286000"/>
          <p14:tracePt t="59878" x="1016000" y="2271713"/>
          <p14:tracePt t="59890" x="1030288" y="2271713"/>
          <p14:tracePt t="59891" x="1046163" y="2255838"/>
          <p14:tracePt t="59901" x="1060450" y="2241550"/>
          <p14:tracePt t="59909" x="1076325" y="2241550"/>
          <p14:tracePt t="59917" x="1090613" y="2211388"/>
          <p14:tracePt t="59925" x="1120775" y="2197100"/>
          <p14:tracePt t="59934" x="1150938" y="2166938"/>
          <p14:tracePt t="59941" x="1181100" y="2151063"/>
          <p14:tracePt t="59951" x="1209675" y="2136775"/>
          <p14:tracePt t="59960" x="1255713" y="2092325"/>
          <p14:tracePt t="59967" x="1300163" y="2076450"/>
          <p14:tracePt t="59976" x="1344613" y="2062163"/>
          <p14:tracePt t="59983" x="1389063" y="2032000"/>
          <p14:tracePt t="59992" x="1449388" y="2017713"/>
          <p14:tracePt t="59993" x="1509713" y="2017713"/>
          <p14:tracePt t="60003" x="1554163" y="2001838"/>
          <p14:tracePt t="60012" x="1628775" y="1987550"/>
          <p14:tracePt t="60019" x="1673225" y="1987550"/>
          <p14:tracePt t="60026" x="1733550" y="1971675"/>
          <p14:tracePt t="60034" x="1778000" y="1971675"/>
          <p14:tracePt t="60042" x="1822450" y="1971675"/>
          <p14:tracePt t="60050" x="1866900" y="1971675"/>
          <p14:tracePt t="60057" x="1912938" y="1971675"/>
          <p14:tracePt t="60067" x="1957388" y="1971675"/>
          <p14:tracePt t="60075" x="1987550" y="1971675"/>
          <p14:tracePt t="60085" x="2017713" y="1971675"/>
          <p14:tracePt t="60091" x="2032000" y="1987550"/>
          <p14:tracePt t="60100" x="2046288" y="2001838"/>
          <p14:tracePt t="60107" x="2062163" y="2017713"/>
          <p14:tracePt t="60117" x="2092325" y="2046288"/>
          <p14:tracePt t="60124" x="2092325" y="2062163"/>
          <p14:tracePt t="60133" x="2120900" y="2106613"/>
          <p14:tracePt t="60143" x="2120900" y="2151063"/>
          <p14:tracePt t="60153" x="2136775" y="2197100"/>
          <p14:tracePt t="60154" x="2136775" y="2241550"/>
          <p14:tracePt t="60166" x="2151063" y="2286000"/>
          <p14:tracePt t="60174" x="2151063" y="2316163"/>
          <p14:tracePt t="60183" x="2151063" y="2360613"/>
          <p14:tracePt t="60190" x="2166938" y="2390775"/>
          <p14:tracePt t="60200" x="2166938" y="2435225"/>
          <p14:tracePt t="60201" x="2181225" y="2465388"/>
          <p14:tracePt t="60210" x="2181225" y="2479675"/>
          <p14:tracePt t="60218" x="2181225" y="2509838"/>
          <p14:tracePt t="60225" x="2197100" y="2525713"/>
          <p14:tracePt t="60235" x="2211388" y="2554288"/>
          <p14:tracePt t="60242" x="2225675" y="2570163"/>
          <p14:tracePt t="60251" x="2241550" y="2584450"/>
          <p14:tracePt t="60258" x="2255838" y="2600325"/>
          <p14:tracePt t="60268" x="2286000" y="2614613"/>
          <p14:tracePt t="60275" x="2300288" y="2628900"/>
          <p14:tracePt t="60285" x="2316163" y="2628900"/>
          <p14:tracePt t="60291" x="2330450" y="2644775"/>
          <p14:tracePt t="60300" x="2346325" y="2644775"/>
          <p14:tracePt t="60313" x="2360613" y="2659063"/>
          <p14:tracePt t="60329" x="2374900" y="2659063"/>
          <p14:tracePt t="60496" x="2390775" y="2689225"/>
          <p14:tracePt t="60504" x="2420938" y="2749550"/>
          <p14:tracePt t="60512" x="2451100" y="2824163"/>
          <p14:tracePt t="60520" x="2465388" y="2898775"/>
          <p14:tracePt t="60528" x="2525713" y="3048000"/>
          <p14:tracePt t="60536" x="2570163" y="3197225"/>
          <p14:tracePt t="60545" x="2614613" y="3376613"/>
          <p14:tracePt t="60553" x="2689225" y="3570288"/>
          <p14:tracePt t="60561" x="2705100" y="3644900"/>
          <p14:tracePt t="60571" x="2763838" y="3810000"/>
          <p14:tracePt t="60577" x="2794000" y="3944938"/>
          <p14:tracePt t="60587" x="2838450" y="4094163"/>
          <p14:tracePt t="60594" x="2868613" y="4229100"/>
          <p14:tracePt t="60604" x="2882900" y="4318000"/>
          <p14:tracePt t="60612" x="2898775" y="4406900"/>
          <p14:tracePt t="60620" x="2913063" y="4452938"/>
          <p14:tracePt t="60628" x="2943225" y="4557713"/>
          <p14:tracePt t="60636" x="2943225" y="4586288"/>
          <p14:tracePt t="60643" x="2943225" y="4646613"/>
          <p14:tracePt t="60653" x="2959100" y="4691063"/>
          <p14:tracePt t="60664" x="2959100" y="4721225"/>
          <p14:tracePt t="60665" x="2959100" y="4765675"/>
          <p14:tracePt t="60673" x="2959100" y="4795838"/>
          <p14:tracePt t="60943" x="2959100" y="4811713"/>
          <p14:tracePt t="60953" x="2959100" y="4826000"/>
          <p14:tracePt t="60960" x="2959100" y="4856163"/>
          <p14:tracePt t="60968" x="2943225" y="4886325"/>
          <p14:tracePt t="60976" x="2943225" y="4914900"/>
          <p14:tracePt t="60983" x="2928938" y="4945063"/>
          <p14:tracePt t="60991" x="2928938" y="4975225"/>
          <p14:tracePt t="61000" x="2913063" y="5005388"/>
          <p14:tracePt t="61007" x="2913063" y="5035550"/>
          <p14:tracePt t="61015" x="2913063" y="5080000"/>
          <p14:tracePt t="61023" x="2898775" y="5110163"/>
          <p14:tracePt t="61032" x="2898775" y="5140325"/>
          <p14:tracePt t="61041" x="2898775" y="5168900"/>
          <p14:tracePt t="61048" x="2898775" y="5184775"/>
          <p14:tracePt t="61057" x="2898775" y="5199063"/>
          <p14:tracePt t="61064" x="2898775" y="5214938"/>
          <p14:tracePt t="61074" x="2898775" y="5229225"/>
          <p14:tracePt t="61087" x="2898775" y="5245100"/>
          <p14:tracePt t="61150" x="2913063" y="5245100"/>
          <p14:tracePt t="61158" x="2928938" y="5245100"/>
          <p14:tracePt t="61166" x="2943225" y="5245100"/>
          <p14:tracePt t="61174" x="2959100" y="5229225"/>
          <p14:tracePt t="61183" x="2973388" y="5229225"/>
          <p14:tracePt t="61191" x="3003550" y="5199063"/>
          <p14:tracePt t="61199" x="3017838" y="5199063"/>
          <p14:tracePt t="61208" x="3033713" y="5184775"/>
          <p14:tracePt t="61215" x="3048000" y="5168900"/>
          <p14:tracePt t="61225" x="3062288" y="5154613"/>
          <p14:tracePt t="61231" x="3078163" y="5140325"/>
          <p14:tracePt t="61240" x="3092450" y="5124450"/>
          <p14:tracePt t="61248" x="3108325" y="5110163"/>
          <p14:tracePt t="61257" x="3122613" y="5094288"/>
          <p14:tracePt t="61264" x="3136900" y="5080000"/>
          <p14:tracePt t="61272" x="3152775" y="5065713"/>
          <p14:tracePt t="61283" x="3167063" y="5049838"/>
          <p14:tracePt t="61296" x="3182938" y="5019675"/>
          <p14:tracePt t="61309" x="3197225" y="5005388"/>
          <p14:tracePt t="61311" x="3213100" y="4991100"/>
          <p14:tracePt t="61322" x="3213100" y="4975225"/>
          <p14:tracePt t="61330" x="3227388" y="4960938"/>
          <p14:tracePt t="61340" x="3227388" y="4930775"/>
          <p14:tracePt t="61347" x="3241675" y="4914900"/>
          <p14:tracePt t="61357" x="3241675" y="4900613"/>
          <p14:tracePt t="61363" x="3257550" y="4870450"/>
          <p14:tracePt t="61371" x="3257550" y="4856163"/>
          <p14:tracePt t="61380" x="3271838" y="4840288"/>
          <p14:tracePt t="61388" x="3271838" y="4811713"/>
          <p14:tracePt t="61394" x="3271838" y="4795838"/>
          <p14:tracePt t="61409" x="3287713" y="4765675"/>
          <p14:tracePt t="61411" x="3287713" y="4751388"/>
          <p14:tracePt t="61419" x="3302000" y="4737100"/>
          <p14:tracePt t="61427" x="3316288" y="4721225"/>
          <p14:tracePt t="61436" x="3332163" y="4706938"/>
          <p14:tracePt t="61443" x="3346450" y="4691063"/>
          <p14:tracePt t="61453" x="3362325" y="4660900"/>
          <p14:tracePt t="61454" x="3390900" y="4646613"/>
          <p14:tracePt t="61463" x="3421063" y="4632325"/>
          <p14:tracePt t="61474" x="3451225" y="4602163"/>
          <p14:tracePt t="61484" x="3467100" y="4586288"/>
          <p14:tracePt t="61492" x="3495675" y="4572000"/>
          <p14:tracePt t="61499" x="3525838" y="4557713"/>
          <p14:tracePt t="61508" x="3556000" y="4557713"/>
          <p14:tracePt t="61515" x="3586163" y="4541838"/>
          <p14:tracePt t="61525" x="3630613" y="4527550"/>
          <p14:tracePt t="61526" x="3675063" y="4527550"/>
          <p14:tracePt t="61534" x="3705225" y="4527550"/>
          <p14:tracePt t="61542" x="3749675" y="4527550"/>
          <p14:tracePt t="61550" x="3810000" y="4541838"/>
          <p14:tracePt t="61558" x="3854450" y="4572000"/>
          <p14:tracePt t="61566" x="3914775" y="4602163"/>
          <p14:tracePt t="61577" x="3959225" y="4632325"/>
          <p14:tracePt t="61584" x="4019550" y="4676775"/>
          <p14:tracePt t="61593" x="4064000" y="4737100"/>
          <p14:tracePt t="61601" x="4094163" y="4765675"/>
          <p14:tracePt t="61610" x="4138613" y="4826000"/>
          <p14:tracePt t="61621" x="4152900" y="4856163"/>
          <p14:tracePt t="61625" x="4198938" y="4914900"/>
          <p14:tracePt t="61636" x="4229100" y="4960938"/>
          <p14:tracePt t="61644" x="4257675" y="5005388"/>
          <p14:tracePt t="61646" x="4273550" y="5049838"/>
          <p14:tracePt t="61657" x="4303713" y="5110163"/>
          <p14:tracePt t="61665" x="4318000" y="5140325"/>
          <p14:tracePt t="61674" x="4332288" y="5168900"/>
          <p14:tracePt t="61682" x="4362450" y="5245100"/>
          <p14:tracePt t="61691" x="4378325" y="5273675"/>
          <p14:tracePt t="61699" x="4392613" y="5303838"/>
          <p14:tracePt t="61708" x="4422775" y="5334000"/>
          <p14:tracePt t="61709" x="4437063" y="5378450"/>
          <p14:tracePt t="61718" x="4452938" y="5408613"/>
          <p14:tracePt t="61727" x="4467225" y="5438775"/>
          <p14:tracePt t="61734" x="4467225" y="5453063"/>
          <p14:tracePt t="61743" x="4483100" y="5468938"/>
          <p14:tracePt t="61750" x="4483100" y="5483225"/>
          <p14:tracePt t="61759" x="4497388" y="5499100"/>
          <p14:tracePt t="61781" x="4497388" y="5513388"/>
          <p14:tracePt t="61829" x="4497388" y="5527675"/>
          <p14:tracePt t="61868" x="4497388" y="5543550"/>
          <p14:tracePt t="62052" x="4497388" y="5557838"/>
          <p14:tracePt t="62060" x="4483100" y="5557838"/>
          <p14:tracePt t="62068" x="4467225" y="5557838"/>
          <p14:tracePt t="62077" x="4437063" y="5573713"/>
          <p14:tracePt t="62085" x="4422775" y="5573713"/>
          <p14:tracePt t="62092" x="4392613" y="5588000"/>
          <p14:tracePt t="62101" x="4348163" y="5602288"/>
          <p14:tracePt t="62112" x="4303713" y="5602288"/>
          <p14:tracePt t="62118" x="4243388" y="5632450"/>
          <p14:tracePt t="62124" x="4183063" y="5648325"/>
          <p14:tracePt t="62135" x="4124325" y="5662613"/>
          <p14:tracePt t="62143" x="4049713" y="5676900"/>
          <p14:tracePt t="62152" x="3975100" y="5692775"/>
          <p14:tracePt t="62162" x="3898900" y="5707063"/>
          <p14:tracePt t="62164" x="3824288" y="5722938"/>
          <p14:tracePt t="62175" x="3749675" y="5737225"/>
          <p14:tracePt t="62186" x="3675063" y="5753100"/>
          <p14:tracePt t="62196" x="3600450" y="5767388"/>
          <p14:tracePt t="62197" x="3511550" y="5781675"/>
          <p14:tracePt t="62207" x="3421063" y="5781675"/>
          <p14:tracePt t="62213" x="3332163" y="5797550"/>
          <p14:tracePt t="62221" x="3227388" y="5797550"/>
          <p14:tracePt t="62231" x="3136900" y="5797550"/>
          <p14:tracePt t="62237" x="3017838" y="5797550"/>
          <p14:tracePt t="62246" x="2913063" y="5797550"/>
          <p14:tracePt t="62253" x="2808288" y="5797550"/>
          <p14:tracePt t="62263" x="2689225" y="5797550"/>
          <p14:tracePt t="62270" x="2570163" y="5797550"/>
          <p14:tracePt t="62280" x="2479675" y="5797550"/>
          <p14:tracePt t="62287" x="2374900" y="5781675"/>
          <p14:tracePt t="62296" x="2271713" y="5767388"/>
          <p14:tracePt t="62305" x="2166938" y="5737225"/>
          <p14:tracePt t="62314" x="2062163" y="5707063"/>
          <p14:tracePt t="62322" x="1971675" y="5662613"/>
          <p14:tracePt t="62330" x="1882775" y="5632450"/>
          <p14:tracePt t="62339" x="1778000" y="5588000"/>
          <p14:tracePt t="62340" x="1703388" y="5543550"/>
          <p14:tracePt t="62349" x="1612900" y="5499100"/>
          <p14:tracePt t="62358" x="1524000" y="5438775"/>
          <p14:tracePt t="62365" x="1463675" y="5408613"/>
          <p14:tracePt t="62374" x="1374775" y="5364163"/>
          <p14:tracePt t="62383" x="1314450" y="5319713"/>
          <p14:tracePt t="62393" x="1255713" y="5273675"/>
          <p14:tracePt t="62400" x="1181100" y="5229225"/>
          <p14:tracePt t="62413" x="1120775" y="5184775"/>
          <p14:tracePt t="62414" x="1104900" y="5168900"/>
          <p14:tracePt t="62424" x="1060450" y="5124450"/>
          <p14:tracePt t="62431" x="1016000" y="5094288"/>
          <p14:tracePt t="62441" x="971550" y="5065713"/>
          <p14:tracePt t="62451" x="941388" y="5019675"/>
          <p14:tracePt t="62453" x="927100" y="5005388"/>
          <p14:tracePt t="62465" x="911225" y="4975225"/>
          <p14:tracePt t="62474" x="896938" y="4960938"/>
          <p14:tracePt t="62476" x="881063" y="4945063"/>
          <p14:tracePt t="62486" x="866775" y="4930775"/>
          <p14:tracePt t="62495" x="850900" y="4914900"/>
          <p14:tracePt t="62505" x="822325" y="4886325"/>
          <p14:tracePt t="62513" x="806450" y="4840288"/>
          <p14:tracePt t="62521" x="776288" y="4795838"/>
          <p14:tracePt t="62530" x="747713" y="4765675"/>
          <p14:tracePt t="62531" x="731838" y="4737100"/>
          <p14:tracePt t="62540" x="701675" y="4706938"/>
          <p14:tracePt t="62548" x="687388" y="4676775"/>
          <p14:tracePt t="62556" x="673100" y="4660900"/>
          <p14:tracePt t="62563" x="657225" y="4632325"/>
          <p14:tracePt t="62580" x="642938" y="4616450"/>
          <p14:tracePt t="62627" x="642938" y="4660900"/>
          <p14:tracePt t="62635" x="657225" y="4706938"/>
          <p14:tracePt t="62643" x="687388" y="4781550"/>
          <p14:tracePt t="62652" x="701675" y="4856163"/>
          <p14:tracePt t="62659" x="731838" y="4960938"/>
          <p14:tracePt t="62668" x="747713" y="5035550"/>
          <p14:tracePt t="62676" x="776288" y="5154613"/>
          <p14:tracePt t="62684" x="806450" y="5259388"/>
          <p14:tracePt t="62697" x="822325" y="5378450"/>
          <p14:tracePt t="62706" x="836613" y="5468938"/>
          <p14:tracePt t="62708" x="850900" y="5588000"/>
          <p14:tracePt t="62718" x="866775" y="5692775"/>
          <p14:tracePt t="62732" x="866775" y="5781675"/>
          <p14:tracePt t="62733" x="881063" y="5827713"/>
          <p14:tracePt t="62742" x="881063" y="5902325"/>
          <p14:tracePt t="62749" x="881063" y="5961063"/>
          <p14:tracePt t="62756" x="881063" y="6021388"/>
          <p14:tracePt t="62765" x="881063" y="6065838"/>
          <p14:tracePt t="62772" x="881063" y="6096000"/>
          <p14:tracePt t="62781" x="881063" y="6110288"/>
          <p14:tracePt t="62788" x="881063" y="6140450"/>
          <p14:tracePt t="62798" x="881063" y="6156325"/>
          <p14:tracePt t="62805" x="881063" y="6170613"/>
          <p14:tracePt t="62819" x="881063" y="6184900"/>
          <p14:tracePt t="62842" x="881063" y="6200775"/>
          <p14:tracePt t="62914" x="881063" y="6215063"/>
          <p14:tracePt t="62938" x="881063" y="6230938"/>
          <p14:tracePt t="62947" x="881063" y="6245225"/>
          <p14:tracePt t="62954" x="896938" y="6261100"/>
          <p14:tracePt t="62963" x="911225" y="6275388"/>
          <p14:tracePt t="62970" x="927100" y="6289675"/>
          <p14:tracePt t="62979" x="927100" y="6305550"/>
          <p14:tracePt t="62987" x="941388" y="6319838"/>
          <p14:tracePt t="62997" x="955675" y="6319838"/>
          <p14:tracePt t="63007" x="971550" y="6335713"/>
          <p14:tracePt t="63027" x="985838" y="6335713"/>
          <p14:tracePt t="63058" x="1001713" y="6335713"/>
          <p14:tracePt t="63074" x="1016000" y="6319838"/>
          <p14:tracePt t="63084" x="1016000" y="6305550"/>
          <p14:tracePt t="63091" x="1016000" y="6289675"/>
          <p14:tracePt t="63098" x="1030288" y="6275388"/>
          <p14:tracePt t="63107" x="1030288" y="6245225"/>
          <p14:tracePt t="63118" x="1046163" y="6215063"/>
          <p14:tracePt t="63124" x="1046163" y="6200775"/>
          <p14:tracePt t="63131" x="1046163" y="6170613"/>
          <p14:tracePt t="63138" x="1060450" y="6140450"/>
          <p14:tracePt t="63146" x="1060450" y="6110288"/>
          <p14:tracePt t="63155" x="1076325" y="6081713"/>
          <p14:tracePt t="63163" x="1076325" y="6051550"/>
          <p14:tracePt t="63170" x="1076325" y="6021388"/>
          <p14:tracePt t="63178" x="1076325" y="6007100"/>
          <p14:tracePt t="63187" x="1090613" y="5976938"/>
          <p14:tracePt t="63195" x="1090613" y="5946775"/>
          <p14:tracePt t="63203" x="1090613" y="5916613"/>
          <p14:tracePt t="63210" x="1104900" y="5886450"/>
          <p14:tracePt t="63220" x="1104900" y="5872163"/>
          <p14:tracePt t="63227" x="1104900" y="5842000"/>
          <p14:tracePt t="63236" x="1120775" y="5827713"/>
          <p14:tracePt t="63247" x="1120775" y="5811838"/>
          <p14:tracePt t="63258" x="1135063" y="5797550"/>
          <p14:tracePt t="63268" x="1135063" y="5781675"/>
          <p14:tracePt t="63282" x="1150938" y="5781675"/>
          <p14:tracePt t="63291" x="1150938" y="5767388"/>
          <p14:tracePt t="63306" x="1165225" y="5767388"/>
          <p14:tracePt t="63321" x="1181100" y="5753100"/>
          <p14:tracePt t="63330" x="1195388" y="5753100"/>
          <p14:tracePt t="63338" x="1209675" y="5737225"/>
          <p14:tracePt t="63347" x="1225550" y="5737225"/>
          <p14:tracePt t="63354" x="1239838" y="5722938"/>
          <p14:tracePt t="63362" x="1255713" y="5722938"/>
          <p14:tracePt t="63370" x="1270000" y="5707063"/>
          <p14:tracePt t="63380" x="1300163" y="5707063"/>
          <p14:tracePt t="63387" x="1300163" y="5692775"/>
          <p14:tracePt t="63394" x="1330325" y="5692775"/>
          <p14:tracePt t="63403" x="1344613" y="5692775"/>
          <p14:tracePt t="63410" x="1358900" y="5676900"/>
          <p14:tracePt t="63420" x="1374775" y="5676900"/>
          <p14:tracePt t="63426" x="1389063" y="5662613"/>
          <p14:tracePt t="63436" x="1404938" y="5662613"/>
          <p14:tracePt t="63442" x="1435100" y="5662613"/>
          <p14:tracePt t="63452" x="1449388" y="5648325"/>
          <p14:tracePt t="63460" x="1463675" y="5648325"/>
          <p14:tracePt t="63469" x="1479550" y="5648325"/>
          <p14:tracePt t="63475" x="1509713" y="5648325"/>
          <p14:tracePt t="63485" x="1538288" y="5648325"/>
          <p14:tracePt t="63491" x="1554163" y="5648325"/>
          <p14:tracePt t="63503" x="1584325" y="5648325"/>
          <p14:tracePt t="63513" x="1612900" y="5648325"/>
          <p14:tracePt t="63514" x="1643063" y="5648325"/>
          <p14:tracePt t="63523" x="1673225" y="5648325"/>
          <p14:tracePt t="63530" x="1703388" y="5648325"/>
          <p14:tracePt t="63538" x="1733550" y="5648325"/>
          <p14:tracePt t="63545" x="1747838" y="5648325"/>
          <p14:tracePt t="63554" x="1778000" y="5648325"/>
          <p14:tracePt t="63561" x="1808163" y="5648325"/>
          <p14:tracePt t="63570" x="1838325" y="5662613"/>
          <p14:tracePt t="63578" x="1852613" y="5662613"/>
          <p14:tracePt t="63586" x="1882775" y="5662613"/>
          <p14:tracePt t="63593" x="1912938" y="5676900"/>
          <p14:tracePt t="63603" x="1943100" y="5692775"/>
          <p14:tracePt t="63610" x="1971675" y="5707063"/>
          <p14:tracePt t="63620" x="2001838" y="5707063"/>
          <p14:tracePt t="63626" x="2032000" y="5722938"/>
          <p14:tracePt t="63636" x="2062163" y="5737225"/>
          <p14:tracePt t="63643" x="2092325" y="5737225"/>
          <p14:tracePt t="63652" x="2120900" y="5753100"/>
          <p14:tracePt t="63659" x="2136775" y="5767388"/>
          <p14:tracePt t="63668" x="2166938" y="5767388"/>
          <p14:tracePt t="63676" x="2181225" y="5781675"/>
          <p14:tracePt t="63685" x="2197100" y="5781675"/>
          <p14:tracePt t="63694" x="2211388" y="5781675"/>
          <p14:tracePt t="63705" x="2225675" y="5781675"/>
          <p14:tracePt t="63737" x="2241550" y="5781675"/>
          <p14:tracePt t="63822" x="2255838" y="5781675"/>
          <p14:tracePt t="63866" x="2271713" y="5781675"/>
          <p14:tracePt t="63882" x="2286000" y="5781675"/>
          <p14:tracePt t="63893" x="2316163" y="5781675"/>
          <p14:tracePt t="63900" x="2346325" y="5797550"/>
          <p14:tracePt t="63911" x="2390775" y="5797550"/>
          <p14:tracePt t="63912" x="2451100" y="5797550"/>
          <p14:tracePt t="63922" x="2509838" y="5811838"/>
          <p14:tracePt t="63929" x="2584450" y="5811838"/>
          <p14:tracePt t="63937" x="2659063" y="5827713"/>
          <p14:tracePt t="63944" x="2733675" y="5827713"/>
          <p14:tracePt t="63953" x="2808288" y="5842000"/>
          <p14:tracePt t="63961" x="2882900" y="5856288"/>
          <p14:tracePt t="63972" x="2959100" y="5856288"/>
          <p14:tracePt t="63979" x="3033713" y="5872163"/>
          <p14:tracePt t="63987" x="3108325" y="5872163"/>
          <p14:tracePt t="63994" x="3182938" y="5886450"/>
          <p14:tracePt t="64006" x="3257550" y="5902325"/>
          <p14:tracePt t="64014" x="3346450" y="5902325"/>
          <p14:tracePt t="64019" x="3511550" y="5916613"/>
          <p14:tracePt t="64027" x="3570288" y="5916613"/>
          <p14:tracePt t="64043" x="3795713" y="5946775"/>
          <p14:tracePt t="64051" x="3898900" y="5961063"/>
          <p14:tracePt t="64058" x="4003675" y="5976938"/>
          <p14:tracePt t="64066" x="4108450" y="5991225"/>
          <p14:tracePt t="64075" x="4213225" y="6007100"/>
          <p14:tracePt t="64083" x="4303713" y="6021388"/>
          <p14:tracePt t="64090" x="4348163" y="6035675"/>
          <p14:tracePt t="64099" x="4452938" y="6051550"/>
          <p14:tracePt t="64107" x="4483100" y="6051550"/>
          <p14:tracePt t="64116" x="4541838" y="6065838"/>
          <p14:tracePt t="64124" x="4602163" y="6081713"/>
          <p14:tracePt t="64135" x="4646613" y="6096000"/>
          <p14:tracePt t="64137" x="4676775" y="6110288"/>
          <p14:tracePt t="64148" x="4706938" y="6110288"/>
          <p14:tracePt t="64156" x="4737100" y="6140450"/>
          <p14:tracePt t="64164" x="4751388" y="6140450"/>
          <p14:tracePt t="64582" x="4795838" y="6140450"/>
          <p14:tracePt t="64590" x="4826000" y="6140450"/>
          <p14:tracePt t="64599" x="4870450" y="6156325"/>
          <p14:tracePt t="64606" x="4914900" y="6170613"/>
          <p14:tracePt t="64614" x="4960938" y="6184900"/>
          <p14:tracePt t="64623" x="4991100" y="6200775"/>
          <p14:tracePt t="64631" x="5035550" y="6215063"/>
          <p14:tracePt t="64639" x="5094288" y="6230938"/>
          <p14:tracePt t="64650" x="5168900" y="6261100"/>
          <p14:tracePt t="64659" x="5259388" y="6275388"/>
          <p14:tracePt t="64668" x="5334000" y="6289675"/>
          <p14:tracePt t="64680" x="5408613" y="6319838"/>
          <p14:tracePt t="64681" x="5483225" y="6335713"/>
          <p14:tracePt t="64691" x="5543550" y="6350000"/>
          <p14:tracePt t="64697" x="5618163" y="6364288"/>
          <p14:tracePt t="64707" x="5692775" y="6380163"/>
          <p14:tracePt t="64714" x="5767388" y="6394450"/>
          <p14:tracePt t="64723" x="5856288" y="6410325"/>
          <p14:tracePt t="64732" x="5930900" y="6438900"/>
          <p14:tracePt t="64740" x="6021388" y="6454775"/>
          <p14:tracePt t="64748" x="6110288" y="6484938"/>
          <p14:tracePt t="64756" x="6200775" y="6499225"/>
          <p14:tracePt t="64758" x="6289675" y="6515100"/>
          <p14:tracePt t="64766" x="6380163" y="6543675"/>
          <p14:tracePt t="64775" x="6469063" y="6559550"/>
          <p14:tracePt t="64783" x="6559550" y="6589713"/>
          <p14:tracePt t="64790" x="6589713" y="6589713"/>
          <p14:tracePt t="64798" x="6648450" y="6604000"/>
          <p14:tracePt t="64806" x="6708775" y="6618288"/>
          <p14:tracePt t="64814" x="6753225" y="6618288"/>
          <p14:tracePt t="64822" x="6783388" y="6634163"/>
          <p14:tracePt t="64831" x="6813550" y="6634163"/>
          <p14:tracePt t="64838" x="6827838" y="6634163"/>
          <p14:tracePt t="64849" x="6843713" y="6648450"/>
          <p14:tracePt t="64863" x="6858000" y="6648450"/>
          <p14:tracePt t="64901" x="6872288" y="6648450"/>
          <p14:tracePt t="69235" x="6813550" y="6692900"/>
          <p14:tracePt t="69245" x="6723063" y="6769100"/>
          <p14:tracePt t="69254" x="6604000" y="6843713"/>
          <p14:tracePt t="69850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13A7A-A97F-1646-A4FE-B24A1EA5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E95DDEF4-89D4-D54C-A08F-368799784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06" y="2080915"/>
            <a:ext cx="5425544" cy="3348335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F380E35F-787B-F341-B44D-D9EEF10E7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193" y="2080915"/>
            <a:ext cx="5425543" cy="334833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CF8AC4B-C5A7-B641-AB2D-7C7FEAD692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9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08"/>
    </mc:Choice>
    <mc:Fallback>
      <p:transition spd="slow" advTm="28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09" x="2570163" y="6678613"/>
          <p14:tracePt t="2518" x="2525713" y="6559550"/>
          <p14:tracePt t="2529" x="2465388" y="6394450"/>
          <p14:tracePt t="2532" x="2420938" y="6319838"/>
          <p14:tracePt t="2541" x="2360613" y="6170613"/>
          <p14:tracePt t="2558" x="2300288" y="6035675"/>
          <p14:tracePt t="2559" x="2241550" y="5902325"/>
          <p14:tracePt t="2573" x="2181225" y="5767388"/>
          <p14:tracePt t="2574" x="2136775" y="5662613"/>
          <p14:tracePt t="2584" x="2092325" y="5557838"/>
          <p14:tracePt t="2594" x="2062163" y="5468938"/>
          <p14:tracePt t="2597" x="2017713" y="5394325"/>
          <p14:tracePt t="2607" x="1987550" y="5334000"/>
          <p14:tracePt t="2621" x="1943100" y="5259388"/>
          <p14:tracePt t="2632" x="1897063" y="5214938"/>
          <p14:tracePt t="2640" x="1882775" y="5184775"/>
          <p14:tracePt t="2655" x="1838325" y="5140325"/>
          <p14:tracePt t="2666" x="1822450" y="5124450"/>
          <p14:tracePt t="2667" x="1808163" y="5110163"/>
          <p14:tracePt t="2684" x="1792288" y="5094288"/>
          <p14:tracePt t="2698" x="1778000" y="5094288"/>
          <p14:tracePt t="2726" x="1763713" y="5094288"/>
          <p14:tracePt t="2801" x="1778000" y="5094288"/>
          <p14:tracePt t="2809" x="1808163" y="5080000"/>
          <p14:tracePt t="2822" x="1852613" y="5065713"/>
          <p14:tracePt t="2830" x="1897063" y="5049838"/>
          <p14:tracePt t="2839" x="1957388" y="5035550"/>
          <p14:tracePt t="2848" x="2046288" y="5005388"/>
          <p14:tracePt t="2850" x="2120900" y="4975225"/>
          <p14:tracePt t="2862" x="2225675" y="4930775"/>
          <p14:tracePt t="2872" x="2330450" y="4900613"/>
          <p14:tracePt t="2873" x="2420938" y="4826000"/>
          <p14:tracePt t="2883" x="2525713" y="4765675"/>
          <p14:tracePt t="2890" x="2689225" y="4632325"/>
          <p14:tracePt t="2899" x="2808288" y="4497388"/>
          <p14:tracePt t="2906" x="2913063" y="4332288"/>
          <p14:tracePt t="2915" x="3033713" y="4152900"/>
          <p14:tracePt t="2923" x="3136900" y="3944938"/>
          <p14:tracePt t="2932" x="3227388" y="3721100"/>
          <p14:tracePt t="2939" x="3316288" y="3481388"/>
          <p14:tracePt t="2948" x="3346450" y="3376613"/>
          <p14:tracePt t="2957" x="3390900" y="3197225"/>
          <p14:tracePt t="2965" x="3436938" y="3033713"/>
          <p14:tracePt t="2974" x="3451225" y="2898775"/>
          <p14:tracePt t="2981" x="3451225" y="2794000"/>
          <p14:tracePt t="2990" x="3451225" y="2689225"/>
          <p14:tracePt t="3000" x="3451225" y="2600325"/>
          <p14:tracePt t="3001" x="3451225" y="2525713"/>
          <p14:tracePt t="3011" x="3406775" y="2465388"/>
          <p14:tracePt t="3022" x="3346450" y="2405063"/>
          <p14:tracePt t="3031" x="3271838" y="2330450"/>
          <p14:tracePt t="3040" x="3197225" y="2286000"/>
          <p14:tracePt t="3042" x="3108325" y="2225675"/>
          <p14:tracePt t="3052" x="3017838" y="2181225"/>
          <p14:tracePt t="3059" x="2913063" y="2136775"/>
          <p14:tracePt t="3067" x="2808288" y="2106613"/>
          <p14:tracePt t="3075" x="2705100" y="2076450"/>
          <p14:tracePt t="3082" x="2614613" y="2062163"/>
          <p14:tracePt t="3091" x="2509838" y="2046288"/>
          <p14:tracePt t="3100" x="2420938" y="2046288"/>
          <p14:tracePt t="3108" x="2316163" y="2046288"/>
          <p14:tracePt t="3114" x="2225675" y="2046288"/>
          <p14:tracePt t="3123" x="2136775" y="2046288"/>
          <p14:tracePt t="3129" x="2062163" y="2076450"/>
          <p14:tracePt t="3139" x="1971675" y="2120900"/>
          <p14:tracePt t="3147" x="1897063" y="2166938"/>
          <p14:tracePt t="3156" x="1822450" y="2211388"/>
          <p14:tracePt t="3164" x="1763713" y="2255838"/>
          <p14:tracePt t="3171" x="1703388" y="2316163"/>
          <p14:tracePt t="3180" x="1658938" y="2360613"/>
          <p14:tracePt t="3188" x="1612900" y="2420938"/>
          <p14:tracePt t="3196" x="1584325" y="2479675"/>
          <p14:tracePt t="3205" x="1554163" y="2525713"/>
          <p14:tracePt t="3213" x="1524000" y="2584450"/>
          <p14:tracePt t="3222" x="1509713" y="2644775"/>
          <p14:tracePt t="3230" x="1493838" y="2705100"/>
          <p14:tracePt t="3238" x="1479550" y="2779713"/>
          <p14:tracePt t="3246" x="1463675" y="2854325"/>
          <p14:tracePt t="3255" x="1449388" y="2928938"/>
          <p14:tracePt t="3257" x="1449388" y="3017838"/>
          <p14:tracePt t="3265" x="1449388" y="3108325"/>
          <p14:tracePt t="3274" x="1435100" y="3213100"/>
          <p14:tracePt t="3284" x="1435100" y="3287713"/>
          <p14:tracePt t="3292" x="1435100" y="3390900"/>
          <p14:tracePt t="3305" x="1435100" y="3511550"/>
          <p14:tracePt t="3306" x="1435100" y="3690938"/>
          <p14:tracePt t="3313" x="1449388" y="3749675"/>
          <p14:tracePt t="3323" x="1509713" y="3975100"/>
          <p14:tracePt t="3333" x="1524000" y="4049713"/>
          <p14:tracePt t="3342" x="1584325" y="4243388"/>
          <p14:tracePt t="3350" x="1658938" y="4392613"/>
          <p14:tracePt t="3358" x="1689100" y="4467225"/>
          <p14:tracePt t="3371" x="1792288" y="4706938"/>
          <p14:tracePt t="3380" x="1852613" y="4811713"/>
          <p14:tracePt t="3388" x="1897063" y="4914900"/>
          <p14:tracePt t="3396" x="1943100" y="4991100"/>
          <p14:tracePt t="3404" x="1987550" y="5065713"/>
          <p14:tracePt t="3412" x="2032000" y="5154613"/>
          <p14:tracePt t="3421" x="2076450" y="5214938"/>
          <p14:tracePt t="3429" x="2136775" y="5289550"/>
          <p14:tracePt t="3438" x="2181225" y="5334000"/>
          <p14:tracePt t="3446" x="2225675" y="5394325"/>
          <p14:tracePt t="3455" x="2271713" y="5438775"/>
          <p14:tracePt t="3456" x="2330450" y="5483225"/>
          <p14:tracePt t="3465" x="2390775" y="5527675"/>
          <p14:tracePt t="3473" x="2435225" y="5573713"/>
          <p14:tracePt t="3481" x="2495550" y="5618163"/>
          <p14:tracePt t="3489" x="2540000" y="5662613"/>
          <p14:tracePt t="3497" x="2600325" y="5692775"/>
          <p14:tracePt t="3506" x="2614613" y="5722938"/>
          <p14:tracePt t="3515" x="2659063" y="5753100"/>
          <p14:tracePt t="3524" x="2705100" y="5781675"/>
          <p14:tracePt t="3534" x="2733675" y="5811838"/>
          <p14:tracePt t="3545" x="2794000" y="5872163"/>
          <p14:tracePt t="3555" x="2824163" y="5886450"/>
          <p14:tracePt t="3563" x="2882900" y="5930900"/>
          <p14:tracePt t="3572" x="2913063" y="5961063"/>
          <p14:tracePt t="3579" x="2959100" y="5976938"/>
          <p14:tracePt t="3589" x="3003550" y="5991225"/>
          <p14:tracePt t="3597" x="3048000" y="6021388"/>
          <p14:tracePt t="3605" x="3092450" y="6021388"/>
          <p14:tracePt t="3612" x="3152775" y="6035675"/>
          <p14:tracePt t="3621" x="3197225" y="6051550"/>
          <p14:tracePt t="3629" x="3227388" y="6051550"/>
          <p14:tracePt t="3637" x="3302000" y="6051550"/>
          <p14:tracePt t="3644" x="3362325" y="6051550"/>
          <p14:tracePt t="3650" x="3406775" y="6051550"/>
          <p14:tracePt t="3657" x="3467100" y="6051550"/>
          <p14:tracePt t="3663" x="3541713" y="6051550"/>
          <p14:tracePt t="3672" x="3600450" y="6051550"/>
          <p14:tracePt t="3679" x="3675063" y="6051550"/>
          <p14:tracePt t="3689" x="3735388" y="6051550"/>
          <p14:tracePt t="3696" x="3810000" y="6065838"/>
          <p14:tracePt t="3706" x="3840163" y="6065838"/>
          <p14:tracePt t="3712" x="3898900" y="6081713"/>
          <p14:tracePt t="3722" x="3944938" y="6081713"/>
          <p14:tracePt t="3728" x="3989388" y="6096000"/>
          <p14:tracePt t="3738" x="4033838" y="6096000"/>
          <p14:tracePt t="3744" x="4064000" y="6110288"/>
          <p14:tracePt t="3755" x="4094163" y="6110288"/>
          <p14:tracePt t="3760" x="4124325" y="6126163"/>
          <p14:tracePt t="3771" x="4152900" y="6126163"/>
          <p14:tracePt t="3778" x="4183063" y="6140450"/>
          <p14:tracePt t="3790" x="4213225" y="6140450"/>
          <p14:tracePt t="3791" x="4243388" y="6156325"/>
          <p14:tracePt t="3802" x="4273550" y="6156325"/>
          <p14:tracePt t="3810" x="4303713" y="6170613"/>
          <p14:tracePt t="3820" x="4318000" y="6170613"/>
          <p14:tracePt t="3827" x="4348163" y="6184900"/>
          <p14:tracePt t="3839" x="4362450" y="6184900"/>
          <p14:tracePt t="3855" x="4378325" y="6184900"/>
          <p14:tracePt t="3856" x="4378325" y="6200775"/>
          <p14:tracePt t="3878" x="4392613" y="6200775"/>
          <p14:tracePt t="4054" x="4378325" y="6200775"/>
          <p14:tracePt t="4072" x="4362450" y="6215063"/>
          <p14:tracePt t="4079" x="4332288" y="6215063"/>
          <p14:tracePt t="4092" x="4303713" y="6215063"/>
          <p14:tracePt t="4095" x="4273550" y="6230938"/>
          <p14:tracePt t="4103" x="4229100" y="6230938"/>
          <p14:tracePt t="4110" x="4183063" y="6230938"/>
          <p14:tracePt t="4118" x="4138613" y="6230938"/>
          <p14:tracePt t="4126" x="4094163" y="6230938"/>
          <p14:tracePt t="4134" x="4049713" y="6230938"/>
          <p14:tracePt t="4142" x="3989388" y="6230938"/>
          <p14:tracePt t="4150" x="3929063" y="6230938"/>
          <p14:tracePt t="4159" x="3854450" y="6230938"/>
          <p14:tracePt t="4167" x="3749675" y="6215063"/>
          <p14:tracePt t="4176" x="3675063" y="6200775"/>
          <p14:tracePt t="4182" x="3586163" y="6170613"/>
          <p14:tracePt t="4192" x="3495675" y="6126163"/>
          <p14:tracePt t="4198" x="3390900" y="6096000"/>
          <p14:tracePt t="4208" x="3287713" y="6065838"/>
          <p14:tracePt t="4215" x="3182938" y="6035675"/>
          <p14:tracePt t="4225" x="3092450" y="6007100"/>
          <p14:tracePt t="4233" x="3017838" y="5976938"/>
          <p14:tracePt t="4241" x="3003550" y="5961063"/>
          <p14:tracePt t="4248" x="2882900" y="5916613"/>
          <p14:tracePt t="4258" x="2868613" y="5902325"/>
          <p14:tracePt t="4266" x="2824163" y="5872163"/>
          <p14:tracePt t="4275" x="2779713" y="5856288"/>
          <p14:tracePt t="4283" x="2705100" y="5811838"/>
          <p14:tracePt t="4292" x="2674938" y="5781675"/>
          <p14:tracePt t="4300" x="2614613" y="5753100"/>
          <p14:tracePt t="4309" x="2570163" y="5722938"/>
          <p14:tracePt t="4310" x="2525713" y="5676900"/>
          <p14:tracePt t="4320" x="2495550" y="5662613"/>
          <p14:tracePt t="4330" x="2465388" y="5632450"/>
          <p14:tracePt t="4342" x="2420938" y="5602288"/>
          <p14:tracePt t="4343" x="2390775" y="5588000"/>
          <p14:tracePt t="4354" x="2374900" y="5573713"/>
          <p14:tracePt t="4362" x="2346325" y="5543550"/>
          <p14:tracePt t="4370" x="2330450" y="5543550"/>
          <p14:tracePt t="4377" x="2330450" y="5527675"/>
          <p14:tracePt t="4384" x="2330450" y="5513388"/>
          <p14:tracePt t="4393" x="2316163" y="5513388"/>
          <p14:tracePt t="4407" x="2316163" y="5499100"/>
          <p14:tracePt t="4421" x="2316163" y="5483225"/>
          <p14:tracePt t="4437" x="2316163" y="5468938"/>
          <p14:tracePt t="4447" x="2316163" y="5453063"/>
          <p14:tracePt t="4453" x="2316163" y="5438775"/>
          <p14:tracePt t="4462" x="2316163" y="5422900"/>
          <p14:tracePt t="4470" x="2330450" y="5394325"/>
          <p14:tracePt t="4478" x="2360613" y="5348288"/>
          <p14:tracePt t="4486" x="2390775" y="5319713"/>
          <p14:tracePt t="4493" x="2420938" y="5259388"/>
          <p14:tracePt t="4502" x="2465388" y="5214938"/>
          <p14:tracePt t="4510" x="2509838" y="5154613"/>
          <p14:tracePt t="4518" x="2554288" y="5110163"/>
          <p14:tracePt t="4525" x="2600325" y="5049838"/>
          <p14:tracePt t="4534" x="2644775" y="4991100"/>
          <p14:tracePt t="4543" x="2689225" y="4930775"/>
          <p14:tracePt t="4551" x="2719388" y="4870450"/>
          <p14:tracePt t="4560" x="2749550" y="4826000"/>
          <p14:tracePt t="4568" x="2794000" y="4765675"/>
          <p14:tracePt t="4576" x="2824163" y="4706938"/>
          <p14:tracePt t="4585" x="2854325" y="4646613"/>
          <p14:tracePt t="4597" x="2868613" y="4616450"/>
          <p14:tracePt t="4598" x="2882900" y="4572000"/>
          <p14:tracePt t="4610" x="2898775" y="4527550"/>
          <p14:tracePt t="4620" x="2913063" y="4483100"/>
          <p14:tracePt t="4621" x="2928938" y="4437063"/>
          <p14:tracePt t="4630" x="2943225" y="4392613"/>
          <p14:tracePt t="4641" x="2943225" y="4362450"/>
          <p14:tracePt t="4649" x="2943225" y="4332288"/>
          <p14:tracePt t="4657" x="2943225" y="4303713"/>
          <p14:tracePt t="4664" x="2943225" y="4257675"/>
          <p14:tracePt t="4671" x="2943225" y="4229100"/>
          <p14:tracePt t="4677" x="2943225" y="4198938"/>
          <p14:tracePt t="4685" x="2943225" y="4152900"/>
          <p14:tracePt t="4693" x="2943225" y="4124325"/>
          <p14:tracePt t="4701" x="2943225" y="4094163"/>
          <p14:tracePt t="4709" x="2943225" y="4064000"/>
          <p14:tracePt t="4717" x="2928938" y="4033838"/>
          <p14:tracePt t="4726" x="2928938" y="4003675"/>
          <p14:tracePt t="4734" x="2913063" y="3989388"/>
          <p14:tracePt t="4742" x="2898775" y="3975100"/>
          <p14:tracePt t="4750" x="2882900" y="3944938"/>
          <p14:tracePt t="4759" x="2868613" y="3929063"/>
          <p14:tracePt t="4766" x="2854325" y="3914775"/>
          <p14:tracePt t="4775" x="2824163" y="3898900"/>
          <p14:tracePt t="4782" x="2808288" y="3898900"/>
          <p14:tracePt t="4792" x="2779713" y="3884613"/>
          <p14:tracePt t="4800" x="2763838" y="3884613"/>
          <p14:tracePt t="4808" x="2733675" y="3870325"/>
          <p14:tracePt t="4815" x="2719388" y="3870325"/>
          <p14:tracePt t="4824" x="2705100" y="3870325"/>
          <p14:tracePt t="4831" x="2689225" y="3870325"/>
          <p14:tracePt t="4841" x="2674938" y="3870325"/>
          <p14:tracePt t="4848" x="2659063" y="3870325"/>
          <p14:tracePt t="4908" x="2674938" y="3870325"/>
          <p14:tracePt t="4916" x="2719388" y="3870325"/>
          <p14:tracePt t="4924" x="2808288" y="3884613"/>
          <p14:tracePt t="4932" x="2913063" y="3914775"/>
          <p14:tracePt t="4942" x="3033713" y="3959225"/>
          <p14:tracePt t="4948" x="3167063" y="4003675"/>
          <p14:tracePt t="4958" x="3241675" y="4033838"/>
          <p14:tracePt t="4965" x="3495675" y="4108450"/>
          <p14:tracePt t="4973" x="3570288" y="4138613"/>
          <p14:tracePt t="4980" x="3690938" y="4183063"/>
          <p14:tracePt t="4989" x="3824288" y="4229100"/>
          <p14:tracePt t="4996" x="3870325" y="4243388"/>
          <p14:tracePt t="5010" x="3944938" y="4287838"/>
          <p14:tracePt t="5012" x="4003675" y="4318000"/>
          <p14:tracePt t="5023" x="4064000" y="4332288"/>
          <p14:tracePt t="5029" x="4078288" y="4348163"/>
          <p14:tracePt t="5037" x="4108450" y="4362450"/>
          <p14:tracePt t="5044" x="4124325" y="4362450"/>
          <p14:tracePt t="5052" x="4124325" y="4378325"/>
          <p14:tracePt t="5060" x="4138613" y="4378325"/>
          <p14:tracePt t="5083" x="4138613" y="4392613"/>
          <p14:tracePt t="5123" x="4108450" y="4392613"/>
          <p14:tracePt t="5131" x="4064000" y="4392613"/>
          <p14:tracePt t="5139" x="4003675" y="4378325"/>
          <p14:tracePt t="5149" x="3929063" y="4348163"/>
          <p14:tracePt t="5159" x="3840163" y="4318000"/>
          <p14:tracePt t="5169" x="3675063" y="4273550"/>
          <p14:tracePt t="5179" x="3541713" y="4229100"/>
          <p14:tracePt t="5180" x="3390900" y="4183063"/>
          <p14:tracePt t="5193" x="3316288" y="4152900"/>
          <p14:tracePt t="5200" x="3182938" y="4124325"/>
          <p14:tracePt t="5209" x="3048000" y="4078288"/>
          <p14:tracePt t="5219" x="2913063" y="4019550"/>
          <p14:tracePt t="5220" x="2794000" y="3989388"/>
          <p14:tracePt t="5229" x="2705100" y="3959225"/>
          <p14:tracePt t="5238" x="2600325" y="3929063"/>
          <p14:tracePt t="5246" x="2509838" y="3884613"/>
          <p14:tracePt t="5255" x="2451100" y="3870325"/>
          <p14:tracePt t="5264" x="2420938" y="3854450"/>
          <p14:tracePt t="5276" x="2360613" y="3840163"/>
          <p14:tracePt t="5277" x="2316163" y="3824288"/>
          <p14:tracePt t="5288" x="2286000" y="3810000"/>
          <p14:tracePt t="5297" x="2271713" y="3795713"/>
          <p14:tracePt t="5306" x="2241550" y="3795713"/>
          <p14:tracePt t="5316" x="2241550" y="3779838"/>
          <p14:tracePt t="5316" x="2225675" y="3779838"/>
          <p14:tracePt t="5325" x="2225675" y="3765550"/>
          <p14:tracePt t="5333" x="2211388" y="3765550"/>
          <p14:tracePt t="5387" x="2241550" y="3765550"/>
          <p14:tracePt t="5395" x="2271713" y="3765550"/>
          <p14:tracePt t="5403" x="2330450" y="3765550"/>
          <p14:tracePt t="5411" x="2405063" y="3765550"/>
          <p14:tracePt t="5419" x="2479675" y="3765550"/>
          <p14:tracePt t="5428" x="2584450" y="3779838"/>
          <p14:tracePt t="5435" x="2705100" y="3810000"/>
          <p14:tracePt t="5445" x="2898775" y="3854450"/>
          <p14:tracePt t="5456" x="3048000" y="3898900"/>
          <p14:tracePt t="5463" x="3197225" y="3944938"/>
          <p14:tracePt t="5472" x="3332163" y="4003675"/>
          <p14:tracePt t="5480" x="3421063" y="4033838"/>
          <p14:tracePt t="5489" x="3660775" y="4138613"/>
          <p14:tracePt t="5492" x="3795713" y="4198938"/>
          <p14:tracePt t="5501" x="3870325" y="4257675"/>
          <p14:tracePt t="5510" x="4003675" y="4318000"/>
          <p14:tracePt t="5517" x="4124325" y="4392613"/>
          <p14:tracePt t="5526" x="4213225" y="4467225"/>
          <p14:tracePt t="5534" x="4257675" y="4483100"/>
          <p14:tracePt t="5543" x="4332288" y="4541838"/>
          <p14:tracePt t="5551" x="4378325" y="4572000"/>
          <p14:tracePt t="5561" x="4406900" y="4602163"/>
          <p14:tracePt t="5568" x="4437063" y="4616450"/>
          <p14:tracePt t="5577" x="4452938" y="4632325"/>
          <p14:tracePt t="5579" x="4467225" y="4632325"/>
          <p14:tracePt t="5594" x="4467225" y="4646613"/>
          <p14:tracePt t="5650" x="4437063" y="4646613"/>
          <p14:tracePt t="5659" x="4406900" y="4646613"/>
          <p14:tracePt t="5666" x="4348163" y="4632325"/>
          <p14:tracePt t="5674" x="4257675" y="4602163"/>
          <p14:tracePt t="5684" x="4152900" y="4557713"/>
          <p14:tracePt t="5695" x="4033838" y="4511675"/>
          <p14:tracePt t="5706" x="3898900" y="4452938"/>
          <p14:tracePt t="5707" x="3705225" y="4378325"/>
          <p14:tracePt t="5716" x="3511550" y="4318000"/>
          <p14:tracePt t="5724" x="3287713" y="4229100"/>
          <p14:tracePt t="5731" x="3048000" y="4168775"/>
          <p14:tracePt t="5740" x="2808288" y="4094163"/>
          <p14:tracePt t="5746" x="2584450" y="4033838"/>
          <p14:tracePt t="5755" x="2495550" y="4003675"/>
          <p14:tracePt t="5763" x="2300288" y="3944938"/>
          <p14:tracePt t="5771" x="2136775" y="3898900"/>
          <p14:tracePt t="5779" x="2001838" y="3854450"/>
          <p14:tracePt t="5788" x="1882775" y="3810000"/>
          <p14:tracePt t="5797" x="1852613" y="3810000"/>
          <p14:tracePt t="5805" x="1778000" y="3779838"/>
          <p14:tracePt t="5813" x="1733550" y="3765550"/>
          <p14:tracePt t="5822" x="1703388" y="3749675"/>
          <p14:tracePt t="5829" x="1689100" y="3735388"/>
          <p14:tracePt t="5838" x="1673225" y="3735388"/>
          <p14:tracePt t="5846" x="1658938" y="3735388"/>
          <p14:tracePt t="5897" x="1673225" y="3735388"/>
          <p14:tracePt t="5905" x="1703388" y="3735388"/>
          <p14:tracePt t="5913" x="1747838" y="3735388"/>
          <p14:tracePt t="5921" x="1852613" y="3735388"/>
          <p14:tracePt t="5930" x="1943100" y="3765550"/>
          <p14:tracePt t="5938" x="2062163" y="3810000"/>
          <p14:tracePt t="5946" x="2197100" y="3840163"/>
          <p14:tracePt t="5954" x="2360613" y="3898900"/>
          <p14:tracePt t="5963" x="2540000" y="3975100"/>
          <p14:tracePt t="5971" x="2719388" y="4033838"/>
          <p14:tracePt t="5980" x="2898775" y="4094163"/>
          <p14:tracePt t="5987" x="3092450" y="4168775"/>
          <p14:tracePt t="5996" x="3271838" y="4243388"/>
          <p14:tracePt t="6004" x="3451225" y="4303713"/>
          <p14:tracePt t="6014" x="3630613" y="4378325"/>
          <p14:tracePt t="6022" x="3721100" y="4406900"/>
          <p14:tracePt t="6030" x="3870325" y="4467225"/>
          <p14:tracePt t="6046" x="4124325" y="4541838"/>
          <p14:tracePt t="6056" x="4243388" y="4586288"/>
          <p14:tracePt t="6057" x="4348163" y="4602163"/>
          <p14:tracePt t="6069" x="4437063" y="4632325"/>
          <p14:tracePt t="6079" x="4511675" y="4632325"/>
          <p14:tracePt t="6086" x="4541838" y="4632325"/>
          <p14:tracePt t="6095" x="4646613" y="4632325"/>
          <p14:tracePt t="6098" x="4660900" y="4632325"/>
          <p14:tracePt t="6105" x="4706938" y="4632325"/>
          <p14:tracePt t="6115" x="4751388" y="4632325"/>
          <p14:tracePt t="6123" x="4795838" y="4632325"/>
          <p14:tracePt t="6130" x="4826000" y="4632325"/>
          <p14:tracePt t="6138" x="4840288" y="4616450"/>
          <p14:tracePt t="6147" x="4870450" y="4616450"/>
          <p14:tracePt t="6155" x="4900613" y="4586288"/>
          <p14:tracePt t="6164" x="4930775" y="4572000"/>
          <p14:tracePt t="6172" x="4960938" y="4527550"/>
          <p14:tracePt t="6179" x="4975225" y="4511675"/>
          <p14:tracePt t="6188" x="4991100" y="4467225"/>
          <p14:tracePt t="6196" x="5005388" y="4422775"/>
          <p14:tracePt t="6204" x="5019675" y="4378325"/>
          <p14:tracePt t="6213" x="5019675" y="4303713"/>
          <p14:tracePt t="6220" x="5019675" y="4243388"/>
          <p14:tracePt t="6229" x="5019675" y="4078288"/>
          <p14:tracePt t="6235" x="5019675" y="3959225"/>
          <p14:tracePt t="6245" x="4991100" y="3810000"/>
          <p14:tracePt t="6253" x="4945063" y="3630613"/>
          <p14:tracePt t="6262" x="4870450" y="3421063"/>
          <p14:tracePt t="6270" x="4781550" y="3197225"/>
          <p14:tracePt t="6279" x="4691063" y="2987675"/>
          <p14:tracePt t="6287" x="4572000" y="2763838"/>
          <p14:tracePt t="6296" x="4452938" y="2600325"/>
          <p14:tracePt t="6297" x="4332288" y="2435225"/>
          <p14:tracePt t="6306" x="4229100" y="2286000"/>
          <p14:tracePt t="6314" x="4168775" y="2225675"/>
          <p14:tracePt t="6323" x="3944938" y="2032000"/>
          <p14:tracePt t="6330" x="3824288" y="1957388"/>
          <p14:tracePt t="6338" x="3749675" y="1927225"/>
          <p14:tracePt t="6346" x="3616325" y="1852613"/>
          <p14:tracePt t="6354" x="3495675" y="1808163"/>
          <p14:tracePt t="6365" x="3271838" y="1747838"/>
          <p14:tracePt t="6374" x="3152775" y="1717675"/>
          <p14:tracePt t="6385" x="2987675" y="1689100"/>
          <p14:tracePt t="6394" x="2838450" y="1689100"/>
          <p14:tracePt t="6395" x="2749550" y="1689100"/>
          <p14:tracePt t="6403" x="2509838" y="1689100"/>
          <p14:tracePt t="6411" x="2360613" y="1689100"/>
          <p14:tracePt t="6417" x="2286000" y="1689100"/>
          <p14:tracePt t="6425" x="2136775" y="1689100"/>
          <p14:tracePt t="6433" x="2001838" y="1717675"/>
          <p14:tracePt t="6444" x="1882775" y="1747838"/>
          <p14:tracePt t="6453" x="1763713" y="1808163"/>
          <p14:tracePt t="6462" x="1643063" y="1866900"/>
          <p14:tracePt t="6469" x="1538288" y="1943100"/>
          <p14:tracePt t="6478" x="1435100" y="2017713"/>
          <p14:tracePt t="6485" x="1330325" y="2106613"/>
          <p14:tracePt t="6496" x="1239838" y="2181225"/>
          <p14:tracePt t="6497" x="1165225" y="2286000"/>
          <p14:tracePt t="6506" x="1090613" y="2374900"/>
          <p14:tracePt t="6513" x="1030288" y="2479675"/>
          <p14:tracePt t="6521" x="971550" y="2570163"/>
          <p14:tracePt t="6531" x="927100" y="2689225"/>
          <p14:tracePt t="6538" x="896938" y="2779713"/>
          <p14:tracePt t="6547" x="866775" y="2898775"/>
          <p14:tracePt t="6554" x="836613" y="3003550"/>
          <p14:tracePt t="6563" x="822325" y="3197225"/>
          <p14:tracePt t="6570" x="822325" y="3332163"/>
          <p14:tracePt t="6579" x="822325" y="3406775"/>
          <p14:tracePt t="6585" x="822325" y="3541713"/>
          <p14:tracePt t="6595" x="822325" y="3675063"/>
          <p14:tracePt t="6602" x="822325" y="3824288"/>
          <p14:tracePt t="6612" x="836613" y="3959225"/>
          <p14:tracePt t="6620" x="850900" y="4078288"/>
          <p14:tracePt t="6629" x="881063" y="4198938"/>
          <p14:tracePt t="6638" x="911225" y="4303713"/>
          <p14:tracePt t="6640" x="955675" y="4392613"/>
          <p14:tracePt t="6652" x="1001713" y="4467225"/>
          <p14:tracePt t="6662" x="1046163" y="4541838"/>
          <p14:tracePt t="6672" x="1165225" y="4676775"/>
          <p14:tracePt t="6681" x="1225550" y="4721225"/>
          <p14:tracePt t="6689" x="1284288" y="4765675"/>
          <p14:tracePt t="6697" x="1344613" y="4811713"/>
          <p14:tracePt t="6704" x="1419225" y="4840288"/>
          <p14:tracePt t="6713" x="1493838" y="4870450"/>
          <p14:tracePt t="6721" x="1568450" y="4886325"/>
          <p14:tracePt t="6730" x="1658938" y="4900613"/>
          <p14:tracePt t="6738" x="1792288" y="4930775"/>
          <p14:tracePt t="6747" x="1866900" y="4945063"/>
          <p14:tracePt t="6754" x="2062163" y="4945063"/>
          <p14:tracePt t="6762" x="2225675" y="4960938"/>
          <p14:tracePt t="6770" x="2405063" y="4975225"/>
          <p14:tracePt t="6778" x="2584450" y="4991100"/>
          <p14:tracePt t="6786" x="2779713" y="4991100"/>
          <p14:tracePt t="6795" x="2973388" y="5005388"/>
          <p14:tracePt t="6804" x="3062288" y="5019675"/>
          <p14:tracePt t="6812" x="3241675" y="5019675"/>
          <p14:tracePt t="6819" x="3390900" y="5019675"/>
          <p14:tracePt t="6828" x="3495675" y="5019675"/>
          <p14:tracePt t="6835" x="3541713" y="5019675"/>
          <p14:tracePt t="6845" x="3600450" y="4991100"/>
          <p14:tracePt t="6853" x="3660775" y="4960938"/>
          <p14:tracePt t="6855" x="3705225" y="4930775"/>
          <p14:tracePt t="6863" x="3735388" y="4900613"/>
          <p14:tracePt t="6873" x="3765550" y="4886325"/>
          <p14:tracePt t="6879" x="3765550" y="4856163"/>
          <p14:tracePt t="6887" x="3779838" y="4840288"/>
          <p14:tracePt t="6895" x="3779838" y="4811713"/>
          <p14:tracePt t="6904" x="3779838" y="4765675"/>
          <p14:tracePt t="6914" x="3779838" y="4737100"/>
          <p14:tracePt t="6922" x="3779838" y="4706938"/>
          <p14:tracePt t="6931" x="3765550" y="4646613"/>
          <p14:tracePt t="6940" x="3721100" y="4586288"/>
          <p14:tracePt t="6948" x="3675063" y="4511675"/>
          <p14:tracePt t="6956" x="3630613" y="4437063"/>
          <p14:tracePt t="6965" x="3570288" y="4332288"/>
          <p14:tracePt t="6973" x="3511550" y="4257675"/>
          <p14:tracePt t="6981" x="3451225" y="4152900"/>
          <p14:tracePt t="6989" x="3376613" y="4064000"/>
          <p14:tracePt t="6996" x="3316288" y="3975100"/>
          <p14:tracePt t="7005" x="3271838" y="3870325"/>
          <p14:tracePt t="7012" x="3167063" y="3690938"/>
          <p14:tracePt t="7020" x="3092450" y="3570288"/>
          <p14:tracePt t="7029" x="3017838" y="3421063"/>
          <p14:tracePt t="7037" x="2913063" y="3257550"/>
          <p14:tracePt t="7046" x="2689225" y="2913063"/>
          <p14:tracePt t="7047" x="2614613" y="2808288"/>
          <p14:tracePt t="7056" x="2435225" y="2600325"/>
          <p14:tracePt t="7064" x="2255838" y="2405063"/>
          <p14:tracePt t="7071" x="2166938" y="2316163"/>
          <p14:tracePt t="7080" x="2092325" y="2255838"/>
          <p14:tracePt t="7088" x="1957388" y="2151063"/>
          <p14:tracePt t="7098" x="1852613" y="2092325"/>
          <p14:tracePt t="7106" x="1763713" y="2046288"/>
          <p14:tracePt t="7114" x="1733550" y="2032000"/>
          <p14:tracePt t="7121" x="1612900" y="2001838"/>
          <p14:tracePt t="7130" x="1584325" y="2001838"/>
          <p14:tracePt t="7136" x="1509713" y="2001838"/>
          <p14:tracePt t="7146" x="1463675" y="2001838"/>
          <p14:tracePt t="7152" x="1389063" y="2001838"/>
          <p14:tracePt t="7162" x="1330325" y="2062163"/>
          <p14:tracePt t="7172" x="1270000" y="2106613"/>
          <p14:tracePt t="7183" x="1150938" y="2211388"/>
          <p14:tracePt t="7184" x="1060450" y="2316163"/>
          <p14:tracePt t="7196" x="971550" y="2435225"/>
          <p14:tracePt t="7204" x="941388" y="2509838"/>
          <p14:tracePt t="7212" x="822325" y="2719388"/>
          <p14:tracePt t="7221" x="792163" y="2794000"/>
          <p14:tracePt t="7229" x="731838" y="2943225"/>
          <p14:tracePt t="7237" x="673100" y="3108325"/>
          <p14:tracePt t="7238" x="642938" y="3257550"/>
          <p14:tracePt t="7246" x="612775" y="3390900"/>
          <p14:tracePt t="7255" x="582613" y="3511550"/>
          <p14:tracePt t="7264" x="568325" y="3644900"/>
          <p14:tracePt t="7271" x="552450" y="3779838"/>
          <p14:tracePt t="7280" x="538163" y="3898900"/>
          <p14:tracePt t="7287" x="538163" y="4019550"/>
          <p14:tracePt t="7296" x="538163" y="4152900"/>
          <p14:tracePt t="7303" x="538163" y="4243388"/>
          <p14:tracePt t="7313" x="538163" y="4348163"/>
          <p14:tracePt t="7319" x="538163" y="4452938"/>
          <p14:tracePt t="7329" x="582613" y="4541838"/>
          <p14:tracePt t="7336" x="612775" y="4616450"/>
          <p14:tracePt t="7345" x="627063" y="4676775"/>
          <p14:tracePt t="7354" x="657225" y="4706938"/>
          <p14:tracePt t="7362" x="687388" y="4751388"/>
          <p14:tracePt t="7370" x="717550" y="4795838"/>
          <p14:tracePt t="7379" x="747713" y="4811713"/>
          <p14:tracePt t="7386" x="762000" y="4840288"/>
          <p14:tracePt t="7396" x="792163" y="4840288"/>
          <p14:tracePt t="7402" x="822325" y="4856163"/>
          <p14:tracePt t="7412" x="850900" y="4856163"/>
          <p14:tracePt t="7418" x="881063" y="4856163"/>
          <p14:tracePt t="7430" x="927100" y="4856163"/>
          <p14:tracePt t="7431" x="971550" y="4840288"/>
          <p14:tracePt t="7441" x="1030288" y="4795838"/>
          <p14:tracePt t="7452" x="1165225" y="4706938"/>
          <p14:tracePt t="7463" x="1255713" y="4632325"/>
          <p14:tracePt t="7464" x="1344613" y="4557713"/>
          <p14:tracePt t="7474" x="1463675" y="4467225"/>
          <p14:tracePt t="7482" x="1568450" y="4362450"/>
          <p14:tracePt t="7491" x="1628775" y="4303713"/>
          <p14:tracePt t="7499" x="1733550" y="4198938"/>
          <p14:tracePt t="7507" x="1852613" y="4108450"/>
          <p14:tracePt t="7514" x="1957388" y="4003675"/>
          <p14:tracePt t="7523" x="2076450" y="3929063"/>
          <p14:tracePt t="7531" x="2271713" y="3779838"/>
          <p14:tracePt t="7539" x="2390775" y="3721100"/>
          <p14:tracePt t="7547" x="2451100" y="3690938"/>
          <p14:tracePt t="7557" x="2659063" y="3616325"/>
          <p14:tracePt t="7558" x="2794000" y="3586163"/>
          <p14:tracePt t="7567" x="2943225" y="3570288"/>
          <p14:tracePt t="7578" x="3108325" y="3570288"/>
          <p14:tracePt t="7585" x="3197225" y="3570288"/>
          <p14:tracePt t="7591" x="3451225" y="3570288"/>
          <p14:tracePt t="7599" x="3525838" y="3570288"/>
          <p14:tracePt t="7606" x="3675063" y="3570288"/>
          <p14:tracePt t="7614" x="3810000" y="3600450"/>
          <p14:tracePt t="7622" x="3929063" y="3630613"/>
          <p14:tracePt t="7631" x="4049713" y="3675063"/>
          <p14:tracePt t="7638" x="4152900" y="3705225"/>
          <p14:tracePt t="7646" x="4257675" y="3749675"/>
          <p14:tracePt t="7654" x="4348163" y="3779838"/>
          <p14:tracePt t="7662" x="4422775" y="3824288"/>
          <p14:tracePt t="7670" x="4452938" y="3840163"/>
          <p14:tracePt t="7680" x="4511675" y="3870325"/>
          <p14:tracePt t="7687" x="4557713" y="3898900"/>
          <p14:tracePt t="7696" x="4572000" y="3914775"/>
          <p14:tracePt t="7705" x="4586288" y="3929063"/>
          <p14:tracePt t="7715" x="4602163" y="3929063"/>
          <p14:tracePt t="7722" x="4602163" y="3944938"/>
          <p14:tracePt t="7733" x="4602163" y="3959225"/>
          <p14:tracePt t="7741" x="4586288" y="3959225"/>
          <p14:tracePt t="7750" x="4541838" y="3959225"/>
          <p14:tracePt t="7757" x="4497388" y="3959225"/>
          <p14:tracePt t="7765" x="4437063" y="3959225"/>
          <p14:tracePt t="7773" x="4362450" y="3959225"/>
          <p14:tracePt t="7781" x="4198938" y="3959225"/>
          <p14:tracePt t="7789" x="4078288" y="3959225"/>
          <p14:tracePt t="7797" x="3944938" y="3944938"/>
          <p14:tracePt t="7806" x="3854450" y="3914775"/>
          <p14:tracePt t="7813" x="3616325" y="3884613"/>
          <p14:tracePt t="7822" x="3525838" y="3884613"/>
          <p14:tracePt t="7830" x="3390900" y="3854450"/>
          <p14:tracePt t="7838" x="3241675" y="3824288"/>
          <p14:tracePt t="7846" x="3122613" y="3810000"/>
          <p14:tracePt t="7854" x="3078163" y="3810000"/>
          <p14:tracePt t="7862" x="2987675" y="3795713"/>
          <p14:tracePt t="7870" x="2913063" y="3779838"/>
          <p14:tracePt t="7880" x="2868613" y="3765550"/>
          <p14:tracePt t="7887" x="2824163" y="3765550"/>
          <p14:tracePt t="7895" x="2808288" y="3765550"/>
          <p14:tracePt t="7902" x="2794000" y="3765550"/>
          <p14:tracePt t="7912" x="2779713" y="3765550"/>
          <p14:tracePt t="8004" x="2794000" y="3765550"/>
          <p14:tracePt t="8012" x="2808288" y="3765550"/>
          <p14:tracePt t="8020" x="2838450" y="3765550"/>
          <p14:tracePt t="8029" x="2854325" y="3765550"/>
          <p14:tracePt t="8036" x="2898775" y="3765550"/>
          <p14:tracePt t="8044" x="2928938" y="3765550"/>
          <p14:tracePt t="8053" x="2959100" y="3795713"/>
          <p14:tracePt t="8061" x="2987675" y="3810000"/>
          <p14:tracePt t="8068" x="3017838" y="3810000"/>
          <p14:tracePt t="8076" x="3048000" y="3840163"/>
          <p14:tracePt t="8084" x="3062288" y="3840163"/>
          <p14:tracePt t="8093" x="3078163" y="3840163"/>
          <p14:tracePt t="8100" x="3092450" y="3854450"/>
          <p14:tracePt t="8124" x="3108325" y="3854450"/>
          <p14:tracePt t="8132" x="3108325" y="3870325"/>
          <p14:tracePt t="8180" x="3078163" y="3870325"/>
          <p14:tracePt t="8187" x="3048000" y="3870325"/>
          <p14:tracePt t="8195" x="3033713" y="3870325"/>
          <p14:tracePt t="8204" x="2987675" y="3870325"/>
          <p14:tracePt t="8212" x="2943225" y="3870325"/>
          <p14:tracePt t="8220" x="2913063" y="3870325"/>
          <p14:tracePt t="8231" x="2854325" y="3870325"/>
          <p14:tracePt t="8237" x="2808288" y="3870325"/>
          <p14:tracePt t="8245" x="2763838" y="3840163"/>
          <p14:tracePt t="8255" x="2705100" y="3824288"/>
          <p14:tracePt t="8266" x="2674938" y="3810000"/>
          <p14:tracePt t="8274" x="2600325" y="3765550"/>
          <p14:tracePt t="8284" x="2584450" y="3749675"/>
          <p14:tracePt t="8285" x="2540000" y="3705225"/>
          <p14:tracePt t="8293" x="2525713" y="3690938"/>
          <p14:tracePt t="8300" x="2509838" y="3660775"/>
          <p14:tracePt t="8309" x="2495550" y="3644900"/>
          <p14:tracePt t="8318" x="2479675" y="3630613"/>
          <p14:tracePt t="8333" x="2479675" y="3616325"/>
          <p14:tracePt t="8340" x="2479675" y="3600450"/>
          <p14:tracePt t="8349" x="2479675" y="3586163"/>
          <p14:tracePt t="8364" x="2509838" y="3556000"/>
          <p14:tracePt t="8372" x="2540000" y="3541713"/>
          <p14:tracePt t="8380" x="2584450" y="3511550"/>
          <p14:tracePt t="8387" x="2659063" y="3495675"/>
          <p14:tracePt t="8396" x="2749550" y="3467100"/>
          <p14:tracePt t="8404" x="2838450" y="3451225"/>
          <p14:tracePt t="8416" x="3017838" y="3436938"/>
          <p14:tracePt t="8424" x="3092450" y="3436938"/>
          <p14:tracePt t="8429" x="3213100" y="3436938"/>
          <p14:tracePt t="8436" x="3332163" y="3436938"/>
          <p14:tracePt t="8450" x="3421063" y="3451225"/>
          <p14:tracePt t="8451" x="3511550" y="3481388"/>
          <p14:tracePt t="8460" x="3541713" y="3495675"/>
          <p14:tracePt t="8468" x="3586163" y="3541713"/>
          <p14:tracePt t="8476" x="3630613" y="3570288"/>
          <p14:tracePt t="8484" x="3644900" y="3586163"/>
          <p14:tracePt t="8491" x="3675063" y="3616325"/>
          <p14:tracePt t="8502" x="3675063" y="3630613"/>
          <p14:tracePt t="8510" x="3675063" y="3660775"/>
          <p14:tracePt t="8519" x="3675063" y="3675063"/>
          <p14:tracePt t="8526" x="3675063" y="3705225"/>
          <p14:tracePt t="8535" x="3644900" y="3721100"/>
          <p14:tracePt t="8543" x="3600450" y="3735388"/>
          <p14:tracePt t="8551" x="3556000" y="3735388"/>
          <p14:tracePt t="8559" x="3511550" y="3749675"/>
          <p14:tracePt t="8567" x="3467100" y="3749675"/>
          <p14:tracePt t="8574" x="3406775" y="3749675"/>
          <p14:tracePt t="8583" x="3362325" y="3749675"/>
          <p14:tracePt t="8590" x="3332163" y="3749675"/>
          <p14:tracePt t="8601" x="3302000" y="3735388"/>
          <p14:tracePt t="8608" x="3271838" y="3721100"/>
          <p14:tracePt t="8617" x="3241675" y="3705225"/>
          <p14:tracePt t="8619" x="3227388" y="3690938"/>
          <p14:tracePt t="8628" x="3213100" y="3675063"/>
          <p14:tracePt t="8643" x="3197225" y="3660775"/>
          <p14:tracePt t="8698" x="3197225" y="3675063"/>
          <p14:tracePt t="8706" x="3227388" y="3721100"/>
          <p14:tracePt t="8716" x="3241675" y="3779838"/>
          <p14:tracePt t="8723" x="3271838" y="3840163"/>
          <p14:tracePt t="8733" x="3302000" y="3914775"/>
          <p14:tracePt t="8738" x="3332163" y="4003675"/>
          <p14:tracePt t="8747" x="3362325" y="4078288"/>
          <p14:tracePt t="8756" x="3390900" y="4183063"/>
          <p14:tracePt t="8765" x="3406775" y="4257675"/>
          <p14:tracePt t="8774" x="3421063" y="4348163"/>
          <p14:tracePt t="8784" x="3421063" y="4392613"/>
          <p14:tracePt t="8794" x="3436938" y="4437063"/>
          <p14:tracePt t="8795" x="3436938" y="4497388"/>
          <p14:tracePt t="8804" x="3436938" y="4527550"/>
          <p14:tracePt t="8812" x="3436938" y="4572000"/>
          <p14:tracePt t="8821" x="3436938" y="4586288"/>
          <p14:tracePt t="8828" x="3436938" y="4602163"/>
          <p14:tracePt t="8836" x="3436938" y="4616450"/>
          <p14:tracePt t="8852" x="3436938" y="4632325"/>
          <p14:tracePt t="8866" x="3436938" y="4646613"/>
          <p14:tracePt t="9137" x="3451225" y="4646613"/>
          <p14:tracePt t="9169" x="3467100" y="4646613"/>
          <p14:tracePt t="9193" x="3481388" y="4646613"/>
          <p14:tracePt t="9209" x="3495675" y="4660900"/>
          <p14:tracePt t="9217" x="3511550" y="4660900"/>
          <p14:tracePt t="9225" x="3525838" y="4660900"/>
          <p14:tracePt t="9233" x="3541713" y="4676775"/>
          <p14:tracePt t="9241" x="3556000" y="4676775"/>
          <p14:tracePt t="9249" x="3570288" y="4691063"/>
          <p14:tracePt t="9257" x="3586163" y="4691063"/>
          <p14:tracePt t="9265" x="3616325" y="4706938"/>
          <p14:tracePt t="9274" x="3630613" y="4706938"/>
          <p14:tracePt t="9281" x="3660775" y="4706938"/>
          <p14:tracePt t="9290" x="3721100" y="4721225"/>
          <p14:tracePt t="9297" x="3749675" y="4721225"/>
          <p14:tracePt t="9308" x="3795713" y="4737100"/>
          <p14:tracePt t="9318" x="3840163" y="4737100"/>
          <p14:tracePt t="9326" x="3898900" y="4737100"/>
          <p14:tracePt t="9335" x="3944938" y="4751388"/>
          <p14:tracePt t="9343" x="4003675" y="4751388"/>
          <p14:tracePt t="9346" x="4094163" y="4765675"/>
          <p14:tracePt t="9356" x="4168775" y="4765675"/>
          <p14:tracePt t="9363" x="4243388" y="4765675"/>
          <p14:tracePt t="9370" x="4332288" y="4765675"/>
          <p14:tracePt t="9378" x="4406900" y="4765675"/>
          <p14:tracePt t="9386" x="4483100" y="4765675"/>
          <p14:tracePt t="9393" x="4541838" y="4765675"/>
          <p14:tracePt t="9407" x="4616450" y="4765675"/>
          <p14:tracePt t="9414" x="4691063" y="4737100"/>
          <p14:tracePt t="9423" x="4751388" y="4721225"/>
          <p14:tracePt t="9430" x="4811713" y="4691063"/>
          <p14:tracePt t="9440" x="4870450" y="4660900"/>
          <p14:tracePt t="9441" x="4914900" y="4632325"/>
          <p14:tracePt t="9450" x="4975225" y="4616450"/>
          <p14:tracePt t="9457" x="5005388" y="4602163"/>
          <p14:tracePt t="9465" x="5049838" y="4572000"/>
          <p14:tracePt t="9474" x="5080000" y="4541838"/>
          <p14:tracePt t="9482" x="5110163" y="4511675"/>
          <p14:tracePt t="9491" x="5140325" y="4497388"/>
          <p14:tracePt t="9498" x="5168900" y="4483100"/>
          <p14:tracePt t="9507" x="5168900" y="4467225"/>
          <p14:tracePt t="9514" x="5184775" y="4467225"/>
          <p14:tracePt t="9524" x="5199063" y="4452938"/>
          <p14:tracePt t="9544" x="5214938" y="4452938"/>
          <p14:tracePt t="9568" x="5214938" y="4467225"/>
          <p14:tracePt t="9577" x="5214938" y="4511675"/>
          <p14:tracePt t="9584" x="5214938" y="4557713"/>
          <p14:tracePt t="9593" x="5214938" y="4602163"/>
          <p14:tracePt t="9601" x="5214938" y="4676775"/>
          <p14:tracePt t="9609" x="5214938" y="4751388"/>
          <p14:tracePt t="9617" x="5199063" y="4811713"/>
          <p14:tracePt t="9624" x="5184775" y="4886325"/>
          <p14:tracePt t="9633" x="5154613" y="4960938"/>
          <p14:tracePt t="9641" x="5140325" y="5019675"/>
          <p14:tracePt t="9649" x="5110163" y="5080000"/>
          <p14:tracePt t="9658" x="5094288" y="5140325"/>
          <p14:tracePt t="9665" x="5065713" y="5199063"/>
          <p14:tracePt t="9675" x="5019675" y="5259388"/>
          <p14:tracePt t="9682" x="4991100" y="5319713"/>
          <p14:tracePt t="9690" x="4960938" y="5378450"/>
          <p14:tracePt t="9698" x="4914900" y="5422900"/>
          <p14:tracePt t="9707" x="4870450" y="5468938"/>
          <p14:tracePt t="9715" x="4840288" y="5513388"/>
          <p14:tracePt t="9723" x="4781550" y="5543550"/>
          <p14:tracePt t="9731" x="4737100" y="5573713"/>
          <p14:tracePt t="9740" x="4691063" y="5602288"/>
          <p14:tracePt t="9748" x="4616450" y="5632450"/>
          <p14:tracePt t="9756" x="4541838" y="5662613"/>
          <p14:tracePt t="9764" x="4378325" y="5692775"/>
          <p14:tracePt t="9773" x="4257675" y="5707063"/>
          <p14:tracePt t="9781" x="4124325" y="5722938"/>
          <p14:tracePt t="9791" x="3989388" y="5722938"/>
          <p14:tracePt t="9797" x="3824288" y="5737225"/>
          <p14:tracePt t="9807" x="3644900" y="5737225"/>
          <p14:tracePt t="9808" x="3556000" y="5737225"/>
          <p14:tracePt t="9816" x="3406775" y="5737225"/>
          <p14:tracePt t="9824" x="3241675" y="5737225"/>
          <p14:tracePt t="9833" x="3108325" y="5722938"/>
          <p14:tracePt t="9842" x="2959100" y="5692775"/>
          <p14:tracePt t="9850" x="2838450" y="5676900"/>
          <p14:tracePt t="9860" x="2719388" y="5632450"/>
          <p14:tracePt t="9868" x="2689225" y="5618163"/>
          <p14:tracePt t="9876" x="2614613" y="5602288"/>
          <p14:tracePt t="9885" x="2554288" y="5588000"/>
          <p14:tracePt t="9893" x="2525713" y="5557838"/>
          <p14:tracePt t="9902" x="2495550" y="5557838"/>
          <p14:tracePt t="9908" x="2479675" y="5543550"/>
          <p14:tracePt t="9917" x="2465388" y="5543550"/>
          <p14:tracePt t="9923" x="2465388" y="5527675"/>
          <p14:tracePt t="9930" x="2451100" y="5527675"/>
          <p14:tracePt t="9959" x="2451100" y="5513388"/>
          <p14:tracePt t="9983" x="2435225" y="5499100"/>
          <p14:tracePt t="9992" x="2420938" y="5499100"/>
          <p14:tracePt t="9999" x="2390775" y="5483225"/>
          <p14:tracePt t="10007" x="2360613" y="5468938"/>
          <p14:tracePt t="10016" x="2330450" y="5453063"/>
          <p14:tracePt t="10024" x="2286000" y="5438775"/>
          <p14:tracePt t="10032" x="2225675" y="5422900"/>
          <p14:tracePt t="10041" x="2181225" y="5408613"/>
          <p14:tracePt t="10048" x="2151063" y="5408613"/>
          <p14:tracePt t="10057" x="2106613" y="5394325"/>
          <p14:tracePt t="10064" x="2076450" y="5378450"/>
          <p14:tracePt t="10074" x="2046288" y="5378450"/>
          <p14:tracePt t="10081" x="2017713" y="5364163"/>
          <p14:tracePt t="10090" x="2001838" y="5364163"/>
          <p14:tracePt t="10099" x="1987550" y="5364163"/>
          <p14:tracePt t="10109" x="1971675" y="5348288"/>
          <p14:tracePt t="10390" x="1987550" y="5348288"/>
          <p14:tracePt t="10406" x="1987550" y="5364163"/>
          <p14:tracePt t="10414" x="2001838" y="5364163"/>
          <p14:tracePt t="10423" x="2032000" y="5378450"/>
          <p14:tracePt t="10431" x="2046288" y="5394325"/>
          <p14:tracePt t="10438" x="2092325" y="5422900"/>
          <p14:tracePt t="10446" x="2120900" y="5438775"/>
          <p14:tracePt t="10454" x="2181225" y="5453063"/>
          <p14:tracePt t="10462" x="2225675" y="5468938"/>
          <p14:tracePt t="10471" x="2286000" y="5468938"/>
          <p14:tracePt t="10479" x="2360613" y="5483225"/>
          <p14:tracePt t="10487" x="2420938" y="5483225"/>
          <p14:tracePt t="10495" x="2495550" y="5499100"/>
          <p14:tracePt t="10503" x="2584450" y="5499100"/>
          <p14:tracePt t="10510" x="2659063" y="5499100"/>
          <p14:tracePt t="10518" x="2733675" y="5499100"/>
          <p14:tracePt t="10527" x="2794000" y="5499100"/>
          <p14:tracePt t="10534" x="2854325" y="5468938"/>
          <p14:tracePt t="10544" x="2913063" y="5438775"/>
          <p14:tracePt t="10552" x="2928938" y="5422900"/>
          <p14:tracePt t="10561" x="2973388" y="5394325"/>
          <p14:tracePt t="10569" x="3003550" y="5364163"/>
          <p14:tracePt t="10577" x="3017838" y="5334000"/>
          <p14:tracePt t="10584" x="3048000" y="5289550"/>
          <p14:tracePt t="10593" x="3048000" y="5273675"/>
          <p14:tracePt t="10600" x="3048000" y="5199063"/>
          <p14:tracePt t="10609" x="3048000" y="5168900"/>
          <p14:tracePt t="10616" x="3048000" y="5140325"/>
          <p14:tracePt t="10626" x="3048000" y="5110163"/>
          <p14:tracePt t="10635" x="3033713" y="5080000"/>
          <p14:tracePt t="10645" x="3017838" y="5049838"/>
          <p14:tracePt t="10646" x="2973388" y="5005388"/>
          <p14:tracePt t="10659" x="2959100" y="4975225"/>
          <p14:tracePt t="10669" x="2913063" y="4945063"/>
          <p14:tracePt t="10670" x="2882900" y="4914900"/>
          <p14:tracePt t="10678" x="2824163" y="4900613"/>
          <p14:tracePt t="10687" x="2763838" y="4870450"/>
          <p14:tracePt t="10694" x="2705100" y="4840288"/>
          <p14:tracePt t="10702" x="2614613" y="4811713"/>
          <p14:tracePt t="10710" x="2540000" y="4781550"/>
          <p14:tracePt t="10718" x="2465388" y="4765675"/>
          <p14:tracePt t="10726" x="2390775" y="4751388"/>
          <p14:tracePt t="10734" x="2360613" y="4751388"/>
          <p14:tracePt t="10744" x="2300288" y="4751388"/>
          <p14:tracePt t="10751" x="2255838" y="4751388"/>
          <p14:tracePt t="10760" x="2211388" y="4751388"/>
          <p14:tracePt t="10767" x="2181225" y="4751388"/>
          <p14:tracePt t="10776" x="2151063" y="4751388"/>
          <p14:tracePt t="10783" x="2120900" y="4751388"/>
          <p14:tracePt t="10794" x="2106613" y="4765675"/>
          <p14:tracePt t="10802" x="2076450" y="4781550"/>
          <p14:tracePt t="10810" x="2046288" y="4811713"/>
          <p14:tracePt t="10818" x="2017713" y="4840288"/>
          <p14:tracePt t="10826" x="2017713" y="4870450"/>
          <p14:tracePt t="10833" x="1987550" y="4914900"/>
          <p14:tracePt t="10843" x="1957388" y="4960938"/>
          <p14:tracePt t="10851" x="1943100" y="4975225"/>
          <p14:tracePt t="10860" x="1912938" y="5019675"/>
          <p14:tracePt t="10861" x="1897063" y="5049838"/>
          <p14:tracePt t="10870" x="1882775" y="5094288"/>
          <p14:tracePt t="10878" x="1866900" y="5124450"/>
          <p14:tracePt t="10886" x="1852613" y="5154613"/>
          <p14:tracePt t="10894" x="1838325" y="5184775"/>
          <p14:tracePt t="10903" x="1838325" y="5214938"/>
          <p14:tracePt t="10912" x="1838325" y="5245100"/>
          <p14:tracePt t="10918" x="1822450" y="5273675"/>
          <p14:tracePt t="10928" x="1822450" y="5303838"/>
          <p14:tracePt t="10934" x="1822450" y="5348288"/>
          <p14:tracePt t="10943" x="1822450" y="5378450"/>
          <p14:tracePt t="10950" x="1822450" y="5408613"/>
          <p14:tracePt t="10959" x="1822450" y="5453063"/>
          <p14:tracePt t="10966" x="1838325" y="5499100"/>
          <p14:tracePt t="10976" x="1866900" y="5557838"/>
          <p14:tracePt t="10984" x="1897063" y="5618163"/>
          <p14:tracePt t="10993" x="1943100" y="5676900"/>
          <p14:tracePt t="11001" x="1987550" y="5722938"/>
          <p14:tracePt t="11009" x="2046288" y="5781675"/>
          <p14:tracePt t="11018" x="2120900" y="5842000"/>
          <p14:tracePt t="11026" x="2241550" y="5930900"/>
          <p14:tracePt t="11034" x="2346325" y="5976938"/>
          <p14:tracePt t="11044" x="2465388" y="6021388"/>
          <p14:tracePt t="11045" x="2584450" y="6051550"/>
          <p14:tracePt t="11060" x="2749550" y="6081713"/>
          <p14:tracePt t="11061" x="2943225" y="6126163"/>
          <p14:tracePt t="11072" x="3122613" y="6140450"/>
          <p14:tracePt t="11082" x="3346450" y="6156325"/>
          <p14:tracePt t="11093" x="3541713" y="6156325"/>
          <p14:tracePt t="11094" x="3765550" y="6156325"/>
          <p14:tracePt t="11103" x="3975100" y="6156325"/>
          <p14:tracePt t="11113" x="4168775" y="6156325"/>
          <p14:tracePt t="11120" x="4362450" y="6156325"/>
          <p14:tracePt t="11128" x="4557713" y="6126163"/>
          <p14:tracePt t="11135" x="4646613" y="6110288"/>
          <p14:tracePt t="11143" x="4795838" y="6051550"/>
          <p14:tracePt t="11150" x="4930775" y="6007100"/>
          <p14:tracePt t="11160" x="5049838" y="5961063"/>
          <p14:tracePt t="11167" x="5140325" y="5916613"/>
          <p14:tracePt t="11176" x="5214938" y="5872163"/>
          <p14:tracePt t="11184" x="5245100" y="5842000"/>
          <p14:tracePt t="11193" x="5364163" y="5781675"/>
          <p14:tracePt t="11201" x="5378450" y="5753100"/>
          <p14:tracePt t="11210" x="5408613" y="5707063"/>
          <p14:tracePt t="11217" x="5453063" y="5648325"/>
          <p14:tracePt t="11226" x="5453063" y="5602288"/>
          <p14:tracePt t="11233" x="5453063" y="5543550"/>
          <p14:tracePt t="11243" x="5453063" y="5499100"/>
          <p14:tracePt t="11245" x="5453063" y="5468938"/>
          <p14:tracePt t="11252" x="5453063" y="5422900"/>
          <p14:tracePt t="11261" x="5453063" y="5378450"/>
          <p14:tracePt t="11268" x="5453063" y="5348288"/>
          <p14:tracePt t="11276" x="5438775" y="5319713"/>
          <p14:tracePt t="11284" x="5438775" y="5289550"/>
          <p14:tracePt t="11295" x="5438775" y="5259388"/>
          <p14:tracePt t="11301" x="5438775" y="5245100"/>
          <p14:tracePt t="11310" x="5422900" y="5214938"/>
          <p14:tracePt t="11317" x="5422900" y="5184775"/>
          <p14:tracePt t="11327" x="5422900" y="5168900"/>
          <p14:tracePt t="11333" x="5422900" y="5154613"/>
          <p14:tracePt t="11343" x="5422900" y="5140325"/>
          <p14:tracePt t="11349" x="5422900" y="5110163"/>
          <p14:tracePt t="11359" x="5408613" y="5094288"/>
          <p14:tracePt t="11367" x="5394325" y="5080000"/>
          <p14:tracePt t="11377" x="5378450" y="5065713"/>
          <p14:tracePt t="11387" x="5364163" y="5049838"/>
          <p14:tracePt t="11388" x="5303838" y="5019675"/>
          <p14:tracePt t="11400" x="5259388" y="5005388"/>
          <p14:tracePt t="11412" x="5214938" y="4991100"/>
          <p14:tracePt t="11413" x="5154613" y="4991100"/>
          <p14:tracePt t="11422" x="5080000" y="4975225"/>
          <p14:tracePt t="11428" x="5005388" y="4960938"/>
          <p14:tracePt t="11437" x="4945063" y="4960938"/>
          <p14:tracePt t="11443" x="4870450" y="4945063"/>
          <p14:tracePt t="11452" x="4795838" y="4945063"/>
          <p14:tracePt t="11460" x="4765675" y="4945063"/>
          <p14:tracePt t="11467" x="4706938" y="4945063"/>
          <p14:tracePt t="11477" x="4660900" y="4945063"/>
          <p14:tracePt t="11484" x="4632325" y="4945063"/>
          <p14:tracePt t="11494" x="4602163" y="4945063"/>
          <p14:tracePt t="11500" x="4572000" y="4945063"/>
          <p14:tracePt t="11510" x="4541838" y="4975225"/>
          <p14:tracePt t="11518" x="4527550" y="4991100"/>
          <p14:tracePt t="11526" x="4497388" y="5005388"/>
          <p14:tracePt t="11534" x="4497388" y="5019675"/>
          <p14:tracePt t="11543" x="4483100" y="5049838"/>
          <p14:tracePt t="11551" x="4467225" y="5080000"/>
          <p14:tracePt t="11559" x="4452938" y="5110163"/>
          <p14:tracePt t="11567" x="4452938" y="5140325"/>
          <p14:tracePt t="11576" x="4452938" y="5168900"/>
          <p14:tracePt t="11583" x="4452938" y="5214938"/>
          <p14:tracePt t="11593" x="4452938" y="5245100"/>
          <p14:tracePt t="11600" x="4452938" y="5259388"/>
          <p14:tracePt t="11610" x="4452938" y="5289550"/>
          <p14:tracePt t="11611" x="4452938" y="5319713"/>
          <p14:tracePt t="11619" x="4452938" y="5334000"/>
          <p14:tracePt t="11628" x="4452938" y="5348288"/>
          <p14:tracePt t="11635" x="4452938" y="5364163"/>
          <p14:tracePt t="11644" x="4452938" y="5378450"/>
          <p14:tracePt t="11652" x="4452938" y="5394325"/>
          <p14:tracePt t="11661" x="4452938" y="5408613"/>
          <p14:tracePt t="11677" x="4452938" y="5422900"/>
          <p14:tracePt t="11684" x="4467225" y="5438775"/>
          <p14:tracePt t="11694" x="4497388" y="5438775"/>
          <p14:tracePt t="11700" x="4511675" y="5453063"/>
          <p14:tracePt t="11710" x="4541838" y="5468938"/>
          <p14:tracePt t="11718" x="4557713" y="5468938"/>
          <p14:tracePt t="11725" x="4586288" y="5468938"/>
          <p14:tracePt t="11732" x="4616450" y="5468938"/>
          <p14:tracePt t="11739" x="4646613" y="5468938"/>
          <p14:tracePt t="11747" x="4706938" y="5468938"/>
          <p14:tracePt t="11759" x="4737100" y="5468938"/>
          <p14:tracePt t="11765" x="4765675" y="5468938"/>
          <p14:tracePt t="11772" x="4840288" y="5468938"/>
          <p14:tracePt t="11779" x="4870450" y="5468938"/>
          <p14:tracePt t="11787" x="4914900" y="5438775"/>
          <p14:tracePt t="11795" x="4930775" y="5438775"/>
          <p14:tracePt t="11803" x="4960938" y="5408613"/>
          <p14:tracePt t="11811" x="4991100" y="5378450"/>
          <p14:tracePt t="11820" x="5035550" y="5348288"/>
          <p14:tracePt t="11828" x="5049838" y="5319713"/>
          <p14:tracePt t="11836" x="5065713" y="5303838"/>
          <p14:tracePt t="11843" x="5080000" y="5273675"/>
          <p14:tracePt t="11851" x="5094288" y="5245100"/>
          <p14:tracePt t="11861" x="5094288" y="5229225"/>
          <p14:tracePt t="11867" x="5094288" y="5199063"/>
          <p14:tracePt t="11877" x="5094288" y="5168900"/>
          <p14:tracePt t="11883" x="5094288" y="5154613"/>
          <p14:tracePt t="11893" x="5094288" y="5140325"/>
          <p14:tracePt t="11900" x="5080000" y="5094288"/>
          <p14:tracePt t="11916" x="5019675" y="5049838"/>
          <p14:tracePt t="11927" x="4991100" y="5019675"/>
          <p14:tracePt t="11937" x="4960938" y="4991100"/>
          <p14:tracePt t="11939" x="4930775" y="4975225"/>
          <p14:tracePt t="11948" x="4900613" y="4960938"/>
          <p14:tracePt t="11959" x="4870450" y="4945063"/>
          <p14:tracePt t="11967" x="4856163" y="4930775"/>
          <p14:tracePt t="11976" x="4840288" y="4930775"/>
          <p14:tracePt t="11982" x="4826000" y="4930775"/>
          <p14:tracePt t="11988" x="4811713" y="4930775"/>
          <p14:tracePt t="12002" x="4795838" y="4930775"/>
          <p14:tracePt t="12010" x="4781550" y="4930775"/>
          <p14:tracePt t="12026" x="4781550" y="4945063"/>
          <p14:tracePt t="12034" x="4765675" y="4960938"/>
          <p14:tracePt t="12050" x="4765675" y="4975225"/>
          <p14:tracePt t="12059" x="4751388" y="4991100"/>
          <p14:tracePt t="12067" x="4751388" y="5005388"/>
          <p14:tracePt t="12082" x="4751388" y="5019675"/>
          <p14:tracePt t="12345" x="4751388" y="5035550"/>
          <p14:tracePt t="12353" x="4751388" y="5065713"/>
          <p14:tracePt t="12361" x="4751388" y="5094288"/>
          <p14:tracePt t="12369" x="4751388" y="5140325"/>
          <p14:tracePt t="12377" x="4737100" y="5168900"/>
          <p14:tracePt t="12385" x="4737100" y="5245100"/>
          <p14:tracePt t="12393" x="4737100" y="5273675"/>
          <p14:tracePt t="12401" x="4721225" y="5334000"/>
          <p14:tracePt t="12412" x="4721225" y="5378450"/>
          <p14:tracePt t="12418" x="4721225" y="5422900"/>
          <p14:tracePt t="12426" x="4721225" y="5453063"/>
          <p14:tracePt t="12433" x="4721225" y="5483225"/>
          <p14:tracePt t="12447" x="4721225" y="5513388"/>
          <p14:tracePt t="12450" x="4721225" y="5527675"/>
          <p14:tracePt t="12459" x="4721225" y="5543550"/>
          <p14:tracePt t="12466" x="4721225" y="5557838"/>
          <p14:tracePt t="12481" x="4721225" y="5573713"/>
          <p14:tracePt t="12497" x="4721225" y="5588000"/>
          <p14:tracePt t="12505" x="4737100" y="5588000"/>
          <p14:tracePt t="12514" x="4765675" y="5588000"/>
          <p14:tracePt t="12521" x="4781550" y="5588000"/>
          <p14:tracePt t="12530" x="4826000" y="5588000"/>
          <p14:tracePt t="12538" x="4870450" y="5588000"/>
          <p14:tracePt t="12547" x="4900613" y="5588000"/>
          <p14:tracePt t="12553" x="4945063" y="5573713"/>
          <p14:tracePt t="12563" x="4975225" y="5527675"/>
          <p14:tracePt t="12570" x="5019675" y="5483225"/>
          <p14:tracePt t="12579" x="5080000" y="5378450"/>
          <p14:tracePt t="12586" x="5110163" y="5319713"/>
          <p14:tracePt t="12595" x="5124450" y="5245100"/>
          <p14:tracePt t="12603" x="5154613" y="5140325"/>
          <p14:tracePt t="12610" x="5168900" y="5035550"/>
          <p14:tracePt t="12618" x="5184775" y="4945063"/>
          <p14:tracePt t="12629" x="5184775" y="4840288"/>
          <p14:tracePt t="12637" x="5184775" y="4751388"/>
          <p14:tracePt t="12642" x="5184775" y="4676775"/>
          <p14:tracePt t="12650" x="5184775" y="4586288"/>
          <p14:tracePt t="12657" x="5168900" y="4511675"/>
          <p14:tracePt t="12665" x="5140325" y="4467225"/>
          <p14:tracePt t="12674" x="5094288" y="4406900"/>
          <p14:tracePt t="12680" x="5065713" y="4348163"/>
          <p14:tracePt t="12689" x="5019675" y="4303713"/>
          <p14:tracePt t="12697" x="4960938" y="4243388"/>
          <p14:tracePt t="12707" x="4900613" y="4198938"/>
          <p14:tracePt t="12716" x="4811713" y="4138613"/>
          <p14:tracePt t="12730" x="4737100" y="4094163"/>
          <p14:tracePt t="12731" x="4646613" y="4049713"/>
          <p14:tracePt t="12747" x="4557713" y="4019550"/>
          <p14:tracePt t="12749" x="4467225" y="4003675"/>
          <p14:tracePt t="12760" x="4362450" y="3975100"/>
          <p14:tracePt t="12763" x="4257675" y="3975100"/>
          <p14:tracePt t="12770" x="4152900" y="3975100"/>
          <p14:tracePt t="12779" x="4049713" y="3975100"/>
          <p14:tracePt t="12785" x="3944938" y="3975100"/>
          <p14:tracePt t="12793" x="3870325" y="3975100"/>
          <p14:tracePt t="12800" x="3795713" y="4003675"/>
          <p14:tracePt t="12812" x="3721100" y="4049713"/>
          <p14:tracePt t="12821" x="3660775" y="4094163"/>
          <p14:tracePt t="12830" x="3600450" y="4124325"/>
          <p14:tracePt t="12837" x="3556000" y="4183063"/>
          <p14:tracePt t="12846" x="3525838" y="4229100"/>
          <p14:tracePt t="12853" x="3495675" y="4273550"/>
          <p14:tracePt t="12863" x="3467100" y="4332288"/>
          <p14:tracePt t="12865" x="3451225" y="4392613"/>
          <p14:tracePt t="12873" x="3451225" y="4467225"/>
          <p14:tracePt t="12881" x="3451225" y="4527550"/>
          <p14:tracePt t="12888" x="3451225" y="4616450"/>
          <p14:tracePt t="12897" x="3451225" y="4691063"/>
          <p14:tracePt t="12904" x="3451225" y="4781550"/>
          <p14:tracePt t="12913" x="3481388" y="4870450"/>
          <p14:tracePt t="12921" x="3525838" y="4975225"/>
          <p14:tracePt t="12930" x="3556000" y="5065713"/>
          <p14:tracePt t="12938" x="3630613" y="5168900"/>
          <p14:tracePt t="12946" x="3690938" y="5259388"/>
          <p14:tracePt t="12954" x="3749675" y="5334000"/>
          <p14:tracePt t="12962" x="3810000" y="5408613"/>
          <p14:tracePt t="12971" x="3870325" y="5468938"/>
          <p14:tracePt t="12980" x="3959225" y="5527675"/>
          <p14:tracePt t="12990" x="4019550" y="5557838"/>
          <p14:tracePt t="12999" x="4094163" y="5602288"/>
          <p14:tracePt t="13001" x="4168775" y="5618163"/>
          <p14:tracePt t="13013" x="4229100" y="5632450"/>
          <p14:tracePt t="13021" x="4303713" y="5632450"/>
          <p14:tracePt t="13029" x="4392613" y="5632450"/>
          <p14:tracePt t="13036" x="4467225" y="5632450"/>
          <p14:tracePt t="13042" x="4616450" y="5588000"/>
          <p14:tracePt t="13049" x="4737100" y="5513388"/>
          <p14:tracePt t="13058" x="4840288" y="5422900"/>
          <p14:tracePt t="13065" x="4945063" y="5334000"/>
          <p14:tracePt t="13073" x="5065713" y="5214938"/>
          <p14:tracePt t="13081" x="5110163" y="5140325"/>
          <p14:tracePt t="13089" x="5289550" y="4914900"/>
          <p14:tracePt t="13100" x="5378450" y="4765675"/>
          <p14:tracePt t="13107" x="5453063" y="4602163"/>
          <p14:tracePt t="13115" x="5513388" y="4422775"/>
          <p14:tracePt t="13123" x="5557838" y="4243388"/>
          <p14:tracePt t="13130" x="5588000" y="4049713"/>
          <p14:tracePt t="13138" x="5602288" y="3870325"/>
          <p14:tracePt t="13146" x="5602288" y="3660775"/>
          <p14:tracePt t="13153" x="5602288" y="3586163"/>
          <p14:tracePt t="13163" x="5602288" y="3436938"/>
          <p14:tracePt t="13170" x="5543550" y="3287713"/>
          <p14:tracePt t="13181" x="5483225" y="3167063"/>
          <p14:tracePt t="13190" x="5408613" y="3033713"/>
          <p14:tracePt t="13191" x="5319713" y="2928938"/>
          <p14:tracePt t="13199" x="5245100" y="2838450"/>
          <p14:tracePt t="13208" x="5154613" y="2763838"/>
          <p14:tracePt t="13216" x="5065713" y="2719388"/>
          <p14:tracePt t="13224" x="4991100" y="2674938"/>
          <p14:tracePt t="13231" x="4914900" y="2659063"/>
          <p14:tracePt t="13239" x="4840288" y="2644775"/>
          <p14:tracePt t="13250" x="4781550" y="2628900"/>
          <p14:tracePt t="13259" x="4706938" y="2628900"/>
          <p14:tracePt t="13267" x="4660900" y="2628900"/>
          <p14:tracePt t="13279" x="4602163" y="2628900"/>
          <p14:tracePt t="13281" x="4557713" y="2659063"/>
          <p14:tracePt t="13289" x="4483100" y="2705100"/>
          <p14:tracePt t="13298" x="4422775" y="2763838"/>
          <p14:tracePt t="13306" x="4348163" y="2838450"/>
          <p14:tracePt t="13314" x="4287838" y="2913063"/>
          <p14:tracePt t="13322" x="4229100" y="3003550"/>
          <p14:tracePt t="13330" x="4168775" y="3108325"/>
          <p14:tracePt t="13338" x="4108450" y="3213100"/>
          <p14:tracePt t="13346" x="4049713" y="3346450"/>
          <p14:tracePt t="13354" x="4003675" y="3467100"/>
          <p14:tracePt t="13362" x="3975100" y="3600450"/>
          <p14:tracePt t="13370" x="3929063" y="3810000"/>
          <p14:tracePt t="13379" x="3914775" y="3884613"/>
          <p14:tracePt t="13386" x="3914775" y="4019550"/>
          <p14:tracePt t="13393" x="3898900" y="4168775"/>
          <p14:tracePt t="13402" x="3898900" y="4303713"/>
          <p14:tracePt t="13408" x="3898900" y="4406900"/>
          <p14:tracePt t="13416" x="3898900" y="4527550"/>
          <p14:tracePt t="13423" x="3898900" y="4646613"/>
          <p14:tracePt t="13431" x="3929063" y="4751388"/>
          <p14:tracePt t="13439" x="3975100" y="4856163"/>
          <p14:tracePt t="13448" x="4003675" y="4945063"/>
          <p14:tracePt t="13455" x="4064000" y="5019675"/>
          <p14:tracePt t="13465" x="4108450" y="5094288"/>
          <p14:tracePt t="13472" x="4152900" y="5168900"/>
          <p14:tracePt t="13482" x="4183063" y="5184775"/>
          <p14:tracePt t="13489" x="4213225" y="5229225"/>
          <p14:tracePt t="13497" x="4243388" y="5273675"/>
          <p14:tracePt t="13508" x="4257675" y="5289550"/>
          <p14:tracePt t="13520" x="4287838" y="5334000"/>
          <p14:tracePt t="13531" x="4303713" y="5334000"/>
          <p14:tracePt t="13538" x="4303713" y="5348288"/>
          <p14:tracePt t="13653" x="4318000" y="5364163"/>
          <p14:tracePt t="13663" x="4362450" y="5364163"/>
          <p14:tracePt t="13670" x="4437063" y="5394325"/>
          <p14:tracePt t="13679" x="4527550" y="5438775"/>
          <p14:tracePt t="13686" x="4676775" y="5483225"/>
          <p14:tracePt t="13694" x="4840288" y="5557838"/>
          <p14:tracePt t="13703" x="5065713" y="5618163"/>
          <p14:tracePt t="13710" x="5468938" y="5753100"/>
          <p14:tracePt t="13718" x="5618163" y="5811838"/>
          <p14:tracePt t="13727" x="5916613" y="5886450"/>
          <p14:tracePt t="13735" x="6215063" y="5961063"/>
          <p14:tracePt t="13743" x="6484938" y="6035675"/>
          <p14:tracePt t="13751" x="6753225" y="6096000"/>
          <p14:tracePt t="13759" x="7023100" y="6156325"/>
          <p14:tracePt t="13768" x="7277100" y="6215063"/>
          <p14:tracePt t="13777" x="7515225" y="6261100"/>
          <p14:tracePt t="13787" x="7620000" y="6261100"/>
          <p14:tracePt t="13796" x="7799388" y="6289675"/>
          <p14:tracePt t="13800" x="7962900" y="6305550"/>
          <p14:tracePt t="13811" x="8083550" y="6305550"/>
          <p14:tracePt t="13817" x="8202613" y="6305550"/>
          <p14:tracePt t="13824" x="8307388" y="6305550"/>
          <p14:tracePt t="13833" x="8396288" y="6305550"/>
          <p14:tracePt t="13840" x="8456613" y="6289675"/>
          <p14:tracePt t="13850" x="8486775" y="6275388"/>
          <p14:tracePt t="13858" x="8547100" y="6261100"/>
          <p14:tracePt t="13866" x="8591550" y="6230938"/>
          <p14:tracePt t="13874" x="8636000" y="6215063"/>
          <p14:tracePt t="13883" x="8666163" y="6200775"/>
          <p14:tracePt t="13891" x="8710613" y="6184900"/>
          <p14:tracePt t="13900" x="8740775" y="6170613"/>
          <p14:tracePt t="13902" x="8770938" y="6170613"/>
          <p14:tracePt t="13910" x="8785225" y="6156325"/>
          <p14:tracePt t="13919" x="8815388" y="6156325"/>
          <p14:tracePt t="13926" x="8829675" y="6140450"/>
          <p14:tracePt t="13934" x="8845550" y="6140450"/>
          <p14:tracePt t="13950" x="8859838" y="6140450"/>
          <p14:tracePt t="14363" x="8845550" y="6140450"/>
          <p14:tracePt t="14372" x="8815388" y="6140450"/>
          <p14:tracePt t="14380" x="8785225" y="6140450"/>
          <p14:tracePt t="14388" x="8740775" y="6140450"/>
          <p14:tracePt t="14396" x="8724900" y="6140450"/>
          <p14:tracePt t="14404" x="8680450" y="6140450"/>
          <p14:tracePt t="14413" x="8621713" y="6140450"/>
          <p14:tracePt t="14420" x="8575675" y="6140450"/>
          <p14:tracePt t="14428" x="8516938" y="6140450"/>
          <p14:tracePt t="14439" x="8470900" y="6140450"/>
          <p14:tracePt t="14444" x="8412163" y="6140450"/>
          <p14:tracePt t="14452" x="8367713" y="6140450"/>
          <p14:tracePt t="14461" x="8337550" y="6140450"/>
          <p14:tracePt t="14468" x="8262938" y="6126163"/>
          <p14:tracePt t="14476" x="8232775" y="6126163"/>
          <p14:tracePt t="14484" x="8188325" y="6110288"/>
          <p14:tracePt t="14492" x="8113713" y="6096000"/>
          <p14:tracePt t="14501" x="8083550" y="6096000"/>
          <p14:tracePt t="14508" x="8023225" y="6081713"/>
          <p14:tracePt t="14517" x="7978775" y="6081713"/>
          <p14:tracePt t="14524" x="7934325" y="6065838"/>
          <p14:tracePt t="14533" x="7888288" y="6051550"/>
          <p14:tracePt t="14541" x="7843838" y="6051550"/>
          <p14:tracePt t="14549" x="7799388" y="6035675"/>
          <p14:tracePt t="14558" x="7754938" y="6021388"/>
          <p14:tracePt t="14565" x="7694613" y="6021388"/>
          <p14:tracePt t="14576" x="7664450" y="6021388"/>
          <p14:tracePt t="14582" x="7620000" y="6007100"/>
          <p14:tracePt t="14591" x="7575550" y="5991225"/>
          <p14:tracePt t="14602" x="7531100" y="5991225"/>
          <p14:tracePt t="14604" x="7485063" y="5976938"/>
          <p14:tracePt t="14613" x="7454900" y="5961063"/>
          <p14:tracePt t="14622" x="7426325" y="5961063"/>
          <p14:tracePt t="14629" x="7396163" y="5961063"/>
          <p14:tracePt t="14636" x="7366000" y="5946775"/>
          <p14:tracePt t="14644" x="7335838" y="5930900"/>
          <p14:tracePt t="14653" x="7305675" y="5930900"/>
          <p14:tracePt t="14661" x="7246938" y="5916613"/>
          <p14:tracePt t="14669" x="7216775" y="5902325"/>
          <p14:tracePt t="14676" x="7200900" y="5902325"/>
          <p14:tracePt t="14684" x="7156450" y="5886450"/>
          <p14:tracePt t="14692" x="7126288" y="5872163"/>
          <p14:tracePt t="14700" x="7097713" y="5856288"/>
          <p14:tracePt t="14708" x="7051675" y="5842000"/>
          <p14:tracePt t="14716" x="7023100" y="5842000"/>
          <p14:tracePt t="14724" x="6977063" y="5827713"/>
          <p14:tracePt t="14732" x="6946900" y="5811838"/>
          <p14:tracePt t="14741" x="6902450" y="5797550"/>
          <p14:tracePt t="14748" x="6872288" y="5797550"/>
          <p14:tracePt t="14758" x="6797675" y="5781675"/>
          <p14:tracePt t="14765" x="6783388" y="5767388"/>
          <p14:tracePt t="14774" x="6753225" y="5767388"/>
          <p14:tracePt t="14780" x="6708775" y="5753100"/>
          <p14:tracePt t="14791" x="6678613" y="5737225"/>
          <p14:tracePt t="14799" x="6648450" y="5737225"/>
          <p14:tracePt t="14807" x="6618288" y="5722938"/>
          <p14:tracePt t="14814" x="6604000" y="5707063"/>
          <p14:tracePt t="14824" x="6589713" y="5707063"/>
          <p14:tracePt t="14830" x="6573838" y="5707063"/>
          <p14:tracePt t="14843" x="6573838" y="5692775"/>
          <p14:tracePt t="14883" x="6573838" y="5676900"/>
          <p14:tracePt t="14899" x="6573838" y="5662613"/>
          <p14:tracePt t="14914" x="6573838" y="5648325"/>
          <p14:tracePt t="14923" x="6573838" y="5632450"/>
          <p14:tracePt t="14931" x="6589713" y="5602288"/>
          <p14:tracePt t="14941" x="6604000" y="5588000"/>
          <p14:tracePt t="14948" x="6634163" y="5543550"/>
          <p14:tracePt t="14957" x="6664325" y="5499100"/>
          <p14:tracePt t="14964" x="6692900" y="5438775"/>
          <p14:tracePt t="14973" x="6738938" y="5364163"/>
          <p14:tracePt t="14979" x="6783388" y="5303838"/>
          <p14:tracePt t="14989" x="6827838" y="5214938"/>
          <p14:tracePt t="14996" x="6872288" y="5110163"/>
          <p14:tracePt t="15004" x="6946900" y="4960938"/>
          <p14:tracePt t="15011" x="7007225" y="4840288"/>
          <p14:tracePt t="15019" x="7037388" y="4765675"/>
          <p14:tracePt t="15028" x="7097713" y="4646613"/>
          <p14:tracePt t="15035" x="7142163" y="4527550"/>
          <p14:tracePt t="15043" x="7156450" y="4483100"/>
          <p14:tracePt t="15051" x="7186613" y="4406900"/>
          <p14:tracePt t="15060" x="7216775" y="4332288"/>
          <p14:tracePt t="15067" x="7216775" y="4273550"/>
          <p14:tracePt t="15075" x="7231063" y="4213225"/>
          <p14:tracePt t="15083" x="7246938" y="4168775"/>
          <p14:tracePt t="15091" x="7246938" y="4094163"/>
          <p14:tracePt t="15100" x="7246938" y="4049713"/>
          <p14:tracePt t="15109" x="7246938" y="4003675"/>
          <p14:tracePt t="15115" x="7246938" y="3929063"/>
          <p14:tracePt t="15126" x="7246938" y="3884613"/>
          <p14:tracePt t="15132" x="7231063" y="3810000"/>
          <p14:tracePt t="15142" x="7200900" y="3749675"/>
          <p14:tracePt t="15152" x="7156450" y="3690938"/>
          <p14:tracePt t="15161" x="7126288" y="3630613"/>
          <p14:tracePt t="15163" x="7081838" y="3570288"/>
          <p14:tracePt t="15174" x="7023100" y="3525838"/>
          <p14:tracePt t="15181" x="6962775" y="3481388"/>
          <p14:tracePt t="15190" x="6888163" y="3436938"/>
          <p14:tracePt t="15197" x="6813550" y="3390900"/>
          <p14:tracePt t="15206" x="6738938" y="3362325"/>
          <p14:tracePt t="15214" x="6664325" y="3346450"/>
          <p14:tracePt t="15223" x="6589713" y="3332163"/>
          <p14:tracePt t="15231" x="6515100" y="3316288"/>
          <p14:tracePt t="15240" x="6438900" y="3316288"/>
          <p14:tracePt t="15246" x="6410325" y="3316288"/>
          <p14:tracePt t="15253" x="6350000" y="3316288"/>
          <p14:tracePt t="15259" x="6261100" y="3316288"/>
          <p14:tracePt t="15267" x="6215063" y="3316288"/>
          <p14:tracePt t="15275" x="6156325" y="3362325"/>
          <p14:tracePt t="15283" x="6065838" y="3451225"/>
          <p14:tracePt t="15291" x="6051550" y="3495675"/>
          <p14:tracePt t="15299" x="5991225" y="3586163"/>
          <p14:tracePt t="15308" x="5930900" y="3660775"/>
          <p14:tracePt t="15316" x="5872163" y="3749675"/>
          <p14:tracePt t="15325" x="5827713" y="3854450"/>
          <p14:tracePt t="15332" x="5781675" y="3944938"/>
          <p14:tracePt t="15341" x="5753100" y="4033838"/>
          <p14:tracePt t="15349" x="5722938" y="4108450"/>
          <p14:tracePt t="15357" x="5707063" y="4183063"/>
          <p14:tracePt t="15364" x="5707063" y="4257675"/>
          <p14:tracePt t="15374" x="5692775" y="4332288"/>
          <p14:tracePt t="15381" x="5692775" y="4406900"/>
          <p14:tracePt t="15390" x="5692775" y="4483100"/>
          <p14:tracePt t="15396" x="5692775" y="4557713"/>
          <p14:tracePt t="15407" x="5722938" y="4646613"/>
          <p14:tracePt t="15416" x="5753100" y="4737100"/>
          <p14:tracePt t="15427" x="5842000" y="4900613"/>
          <p14:tracePt t="15436" x="5902325" y="4975225"/>
          <p14:tracePt t="15445" x="5946775" y="5065713"/>
          <p14:tracePt t="15456" x="6007100" y="5140325"/>
          <p14:tracePt t="15465" x="6065838" y="5214938"/>
          <p14:tracePt t="15466" x="6126163" y="5273675"/>
          <p14:tracePt t="15475" x="6184900" y="5334000"/>
          <p14:tracePt t="15482" x="6261100" y="5394325"/>
          <p14:tracePt t="15491" x="6305550" y="5438775"/>
          <p14:tracePt t="15498" x="6364288" y="5499100"/>
          <p14:tracePt t="15508" x="6380163" y="5513388"/>
          <p14:tracePt t="15515" x="6438900" y="5557838"/>
          <p14:tracePt t="15524" x="6469063" y="5588000"/>
          <p14:tracePt t="15531" x="6515100" y="5618163"/>
          <p14:tracePt t="15540" x="6529388" y="5632450"/>
          <p14:tracePt t="15548" x="6559550" y="5648325"/>
          <p14:tracePt t="15557" x="6573838" y="5676900"/>
          <p14:tracePt t="15564" x="6604000" y="5692775"/>
          <p14:tracePt t="15577" x="6618288" y="5707063"/>
          <p14:tracePt t="15585" x="6634163" y="5707063"/>
          <p14:tracePt t="15594" x="6634163" y="5722938"/>
          <p14:tracePt t="15609" x="6648450" y="5722938"/>
          <p14:tracePt t="15625" x="6648450" y="5737225"/>
          <p14:tracePt t="15641" x="6664325" y="5737225"/>
          <p14:tracePt t="15649" x="6664325" y="5753100"/>
          <p14:tracePt t="15657" x="6678613" y="5753100"/>
          <p14:tracePt t="15665" x="6678613" y="5767388"/>
          <p14:tracePt t="15673" x="6692900" y="5767388"/>
          <p14:tracePt t="15681" x="6708775" y="5781675"/>
          <p14:tracePt t="15692" x="6723063" y="5781675"/>
          <p14:tracePt t="15698" x="6723063" y="5797550"/>
          <p14:tracePt t="15708" x="6738938" y="5797550"/>
          <p14:tracePt t="15715" x="6738938" y="5811838"/>
          <p14:tracePt t="15723" x="6753225" y="5811838"/>
          <p14:tracePt t="15737" x="6769100" y="5811838"/>
          <p14:tracePt t="15746" x="6769100" y="5827713"/>
          <p14:tracePt t="15761" x="6783388" y="5827713"/>
          <p14:tracePt t="15777" x="6797675" y="5827713"/>
          <p14:tracePt t="15785" x="6813550" y="5827713"/>
          <p14:tracePt t="15800" x="6827838" y="5827713"/>
          <p14:tracePt t="15808" x="6858000" y="5842000"/>
          <p14:tracePt t="15817" x="6872288" y="5842000"/>
          <p14:tracePt t="15825" x="6888163" y="5842000"/>
          <p14:tracePt t="15832" x="6932613" y="5842000"/>
          <p14:tracePt t="15841" x="6962775" y="5856288"/>
          <p14:tracePt t="15849" x="7007225" y="5856288"/>
          <p14:tracePt t="15857" x="7051675" y="5856288"/>
          <p14:tracePt t="15864" x="7112000" y="5856288"/>
          <p14:tracePt t="15873" x="7156450" y="5856288"/>
          <p14:tracePt t="15881" x="7231063" y="5856288"/>
          <p14:tracePt t="15890" x="7277100" y="5856288"/>
          <p14:tracePt t="15897" x="7351713" y="5856288"/>
          <p14:tracePt t="15906" x="7396163" y="5856288"/>
          <p14:tracePt t="15913" x="7454900" y="5856288"/>
          <p14:tracePt t="15920" x="7515225" y="5842000"/>
          <p14:tracePt t="15929" x="7575550" y="5842000"/>
          <p14:tracePt t="15937" x="7634288" y="5827713"/>
          <p14:tracePt t="15944" x="7694613" y="5811838"/>
          <p14:tracePt t="15953" x="7754938" y="5797550"/>
          <p14:tracePt t="15961" x="7785100" y="5781675"/>
          <p14:tracePt t="15974" x="7843838" y="5767388"/>
          <p14:tracePt t="15983" x="7888288" y="5767388"/>
          <p14:tracePt t="15985" x="7918450" y="5753100"/>
          <p14:tracePt t="15992" x="7948613" y="5737225"/>
          <p14:tracePt t="16001" x="7962900" y="5737225"/>
          <p14:tracePt t="16008" x="7993063" y="5722938"/>
          <p14:tracePt t="16024" x="8008938" y="5722938"/>
          <p14:tracePt t="16048" x="8023225" y="5722938"/>
          <p14:tracePt t="21353" x="8023225" y="5707063"/>
          <p14:tracePt t="21364" x="8039100" y="5662613"/>
          <p14:tracePt t="21374" x="8067675" y="5632450"/>
          <p14:tracePt t="21390" x="8128000" y="5557838"/>
          <p14:tracePt t="21405" x="8172450" y="5483225"/>
          <p14:tracePt t="21418" x="8216900" y="5422900"/>
          <p14:tracePt t="21420" x="8262938" y="5348288"/>
          <p14:tracePt t="21431" x="8307388" y="5289550"/>
          <p14:tracePt t="21443" x="8367713" y="5199063"/>
          <p14:tracePt t="21444" x="8412163" y="5140325"/>
          <p14:tracePt t="21453" x="8442325" y="5065713"/>
          <p14:tracePt t="21467" x="8470900" y="4991100"/>
          <p14:tracePt t="21469" x="8470900" y="4960938"/>
          <p14:tracePt t="21478" x="8516938" y="4870450"/>
          <p14:tracePt t="21486" x="8531225" y="4811713"/>
          <p14:tracePt t="21497" x="8531225" y="4781550"/>
          <p14:tracePt t="21499" x="8531225" y="4737100"/>
          <p14:tracePt t="21517" x="8547100" y="4660900"/>
          <p14:tracePt t="21526" x="8547100" y="4616450"/>
          <p14:tracePt t="21536" x="8547100" y="4586288"/>
          <p14:tracePt t="21538" x="8547100" y="4541838"/>
          <p14:tracePt t="21547" x="8547100" y="4511675"/>
          <p14:tracePt t="21555" x="8547100" y="4483100"/>
          <p14:tracePt t="21567" x="8531225" y="4437063"/>
          <p14:tracePt t="21578" x="8516938" y="4378325"/>
          <p14:tracePt t="21586" x="8501063" y="4332288"/>
          <p14:tracePt t="21597" x="8501063" y="4303713"/>
          <p14:tracePt t="21604" x="8486775" y="4273550"/>
          <p14:tracePt t="21618" x="8486775" y="4243388"/>
          <p14:tracePt t="21619" x="8470900" y="4213225"/>
          <p14:tracePt t="21627" x="8470900" y="4183063"/>
          <p14:tracePt t="21635" x="8456613" y="4168775"/>
          <p14:tracePt t="21642" x="8456613" y="4138613"/>
          <p14:tracePt t="21652" x="8456613" y="4124325"/>
          <p14:tracePt t="21660" x="8456613" y="4094163"/>
          <p14:tracePt t="21669" x="8442325" y="4078288"/>
          <p14:tracePt t="21679" x="8442325" y="4049713"/>
          <p14:tracePt t="21688" x="8442325" y="4019550"/>
          <p14:tracePt t="21690" x="8442325" y="4003675"/>
          <p14:tracePt t="21697" x="8442325" y="3989388"/>
          <p14:tracePt t="21705" x="8442325" y="3959225"/>
          <p14:tracePt t="21717" x="8426450" y="3944938"/>
          <p14:tracePt t="21724" x="8426450" y="3929063"/>
          <p14:tracePt t="21730" x="8426450" y="3898900"/>
          <p14:tracePt t="21738" x="8426450" y="3884613"/>
          <p14:tracePt t="21746" x="8426450" y="3870325"/>
          <p14:tracePt t="21754" x="8426450" y="3854450"/>
          <p14:tracePt t="21761" x="8426450" y="3840163"/>
          <p14:tracePt t="21769" x="8426450" y="3824288"/>
          <p14:tracePt t="21777" x="8426450" y="3795713"/>
          <p14:tracePt t="21785" x="8426450" y="3779838"/>
          <p14:tracePt t="21793" x="8426450" y="3765550"/>
          <p14:tracePt t="21802" x="8426450" y="3735388"/>
          <p14:tracePt t="21809" x="8426450" y="3721100"/>
          <p14:tracePt t="21818" x="8426450" y="3705225"/>
          <p14:tracePt t="21826" x="8426450" y="3690938"/>
          <p14:tracePt t="21835" x="8426450" y="3675063"/>
          <p14:tracePt t="21850" x="8426450" y="3660775"/>
          <p14:tracePt t="21865" x="8426450" y="3644900"/>
          <p14:tracePt t="21880" x="8442325" y="3644900"/>
          <p14:tracePt t="21896" x="8456613" y="3630613"/>
          <p14:tracePt t="21912" x="8470900" y="3630613"/>
          <p14:tracePt t="21922" x="8470900" y="3616325"/>
          <p14:tracePt t="21930" x="8486775" y="3616325"/>
          <p14:tracePt t="21937" x="8501063" y="3600450"/>
          <p14:tracePt t="21947" x="8516938" y="3600450"/>
          <p14:tracePt t="21954" x="8531225" y="3600450"/>
          <p14:tracePt t="21967" x="8547100" y="3586163"/>
          <p14:tracePt t="21975" x="8561388" y="3586163"/>
          <p14:tracePt t="21977" x="8591550" y="3586163"/>
          <p14:tracePt t="21985" x="8605838" y="3586163"/>
          <p14:tracePt t="21993" x="8636000" y="3570288"/>
          <p14:tracePt t="22003" x="8650288" y="3570288"/>
          <p14:tracePt t="22009" x="8680450" y="3570288"/>
          <p14:tracePt t="22018" x="8724900" y="3570288"/>
          <p14:tracePt t="22025" x="8755063" y="3556000"/>
          <p14:tracePt t="22035" x="8785225" y="3556000"/>
          <p14:tracePt t="22041" x="8829675" y="3556000"/>
          <p14:tracePt t="22050" x="8890000" y="3556000"/>
          <p14:tracePt t="22058" x="8950325" y="3556000"/>
          <p14:tracePt t="22065" x="9024938" y="3556000"/>
          <p14:tracePt t="22075" x="9174163" y="3556000"/>
          <p14:tracePt t="22085" x="9232900" y="3556000"/>
          <p14:tracePt t="22091" x="9337675" y="3570288"/>
          <p14:tracePt t="22101" x="9428163" y="3570288"/>
          <p14:tracePt t="22107" x="9532938" y="3586163"/>
          <p14:tracePt t="22114" x="9621838" y="3600450"/>
          <p14:tracePt t="22122" x="9712325" y="3600450"/>
          <p14:tracePt t="22134" x="9786938" y="3616325"/>
          <p14:tracePt t="22141" x="9861550" y="3616325"/>
          <p14:tracePt t="22148" x="9936163" y="3616325"/>
          <p14:tracePt t="22154" x="9994900" y="3616325"/>
          <p14:tracePt t="22160" x="10071100" y="3616325"/>
          <p14:tracePt t="22168" x="10129838" y="3630613"/>
          <p14:tracePt t="22178" x="10190163" y="3630613"/>
          <p14:tracePt t="22187" x="10264775" y="3630613"/>
          <p14:tracePt t="22194" x="10325100" y="3630613"/>
          <p14:tracePt t="22202" x="10383838" y="3630613"/>
          <p14:tracePt t="22211" x="10414000" y="3630613"/>
          <p14:tracePt t="22219" x="10474325" y="3630613"/>
          <p14:tracePt t="22225" x="10518775" y="3630613"/>
          <p14:tracePt t="22235" x="10548938" y="3630613"/>
          <p14:tracePt t="22241" x="10579100" y="3630613"/>
          <p14:tracePt t="22251" x="10623550" y="3630613"/>
          <p14:tracePt t="22258" x="10653713" y="3630613"/>
          <p14:tracePt t="22267" x="10668000" y="3616325"/>
          <p14:tracePt t="22275" x="10682288" y="3616325"/>
          <p14:tracePt t="22285" x="10698163" y="3616325"/>
          <p14:tracePt t="22291" x="10712450" y="3600450"/>
          <p14:tracePt t="22301" x="10728325" y="3600450"/>
          <p14:tracePt t="22308" x="10742613" y="3600450"/>
          <p14:tracePt t="22335" x="10756900" y="3600450"/>
          <p14:tracePt t="22351" x="10756900" y="3586163"/>
          <p14:tracePt t="22495" x="10772775" y="3570288"/>
          <p14:tracePt t="22542" x="10787063" y="3556000"/>
          <p14:tracePt t="22582" x="10802938" y="3556000"/>
          <p14:tracePt t="22598" x="10802938" y="3541713"/>
          <p14:tracePt t="22614" x="10817225" y="3541713"/>
          <p14:tracePt t="22623" x="10817225" y="3525838"/>
          <p14:tracePt t="22639" x="10833100" y="3525838"/>
          <p14:tracePt t="22646" x="10833100" y="3511550"/>
          <p14:tracePt t="22670" x="10833100" y="3495675"/>
          <p14:tracePt t="22678" x="10847388" y="3495675"/>
          <p14:tracePt t="22687" x="10847388" y="3481388"/>
          <p14:tracePt t="22710" x="10847388" y="3467100"/>
          <p14:tracePt t="22727" x="10861675" y="3467100"/>
          <p14:tracePt t="22736" x="10861675" y="3451225"/>
          <p14:tracePt t="22751" x="10861675" y="3436938"/>
          <p14:tracePt t="22774" x="10861675" y="3421063"/>
          <p14:tracePt t="22790" x="10861675" y="3406775"/>
          <p14:tracePt t="22798" x="10861675" y="3390900"/>
          <p14:tracePt t="22814" x="10861675" y="3376613"/>
          <p14:tracePt t="22830" x="10861675" y="3362325"/>
          <p14:tracePt t="22838" x="10847388" y="3346450"/>
          <p14:tracePt t="22846" x="10833100" y="3346450"/>
          <p14:tracePt t="22854" x="10817225" y="3332163"/>
          <p14:tracePt t="22862" x="10802938" y="3316288"/>
          <p14:tracePt t="22871" x="10787063" y="3302000"/>
          <p14:tracePt t="22879" x="10772775" y="3302000"/>
          <p14:tracePt t="22887" x="10742613" y="3271838"/>
          <p14:tracePt t="22895" x="10728325" y="3271838"/>
          <p14:tracePt t="22904" x="10712450" y="3257550"/>
          <p14:tracePt t="22912" x="10698163" y="3241675"/>
          <p14:tracePt t="22920" x="10668000" y="3227388"/>
          <p14:tracePt t="22927" x="10653713" y="3213100"/>
          <p14:tracePt t="22936" x="10623550" y="3213100"/>
          <p14:tracePt t="22943" x="10607675" y="3197225"/>
          <p14:tracePt t="22953" x="10563225" y="3182938"/>
          <p14:tracePt t="22960" x="10533063" y="3182938"/>
          <p14:tracePt t="22966" x="10488613" y="3167063"/>
          <p14:tracePt t="22976" x="10444163" y="3167063"/>
          <p14:tracePt t="22984" x="10399713" y="3167063"/>
          <p14:tracePt t="22992" x="10325100" y="3167063"/>
          <p14:tracePt t="22999" x="10279063" y="3167063"/>
          <p14:tracePt t="23008" x="10220325" y="3167063"/>
          <p14:tracePt t="23015" x="10129838" y="3167063"/>
          <p14:tracePt t="23022" x="10055225" y="3167063"/>
          <p14:tracePt t="23030" x="9966325" y="3167063"/>
          <p14:tracePt t="23039" x="9891713" y="3182938"/>
          <p14:tracePt t="23047" x="9817100" y="3213100"/>
          <p14:tracePt t="23055" x="9740900" y="3241675"/>
          <p14:tracePt t="23062" x="9682163" y="3271838"/>
          <p14:tracePt t="23071" x="9621838" y="3287713"/>
          <p14:tracePt t="23079" x="9547225" y="3316288"/>
          <p14:tracePt t="23088" x="9486900" y="3346450"/>
          <p14:tracePt t="23098" x="9458325" y="3362325"/>
          <p14:tracePt t="23105" x="9383713" y="3406775"/>
          <p14:tracePt t="23113" x="9337675" y="3436938"/>
          <p14:tracePt t="23121" x="9323388" y="3451225"/>
          <p14:tracePt t="23130" x="9263063" y="3511550"/>
          <p14:tracePt t="23139" x="9218613" y="3556000"/>
          <p14:tracePt t="23148" x="9204325" y="3600450"/>
          <p14:tracePt t="23155" x="9174163" y="3644900"/>
          <p14:tracePt t="23164" x="9158288" y="3721100"/>
          <p14:tracePt t="23166" x="9144000" y="3765550"/>
          <p14:tracePt t="23177" x="9129713" y="3840163"/>
          <p14:tracePt t="23188" x="9129713" y="3914775"/>
          <p14:tracePt t="23195" x="9129713" y="4003675"/>
          <p14:tracePt t="23203" x="9129713" y="4078288"/>
          <p14:tracePt t="23210" x="9129713" y="4152900"/>
          <p14:tracePt t="23216" x="9144000" y="4229100"/>
          <p14:tracePt t="23223" x="9174163" y="4303713"/>
          <p14:tracePt t="23232" x="9204325" y="4378325"/>
          <p14:tracePt t="23240" x="9263063" y="4452938"/>
          <p14:tracePt t="23250" x="9309100" y="4527550"/>
          <p14:tracePt t="23261" x="9367838" y="4602163"/>
          <p14:tracePt t="23270" x="9428163" y="4660900"/>
          <p14:tracePt t="23272" x="9486900" y="4721225"/>
          <p14:tracePt t="23284" x="9563100" y="4765675"/>
          <p14:tracePt t="23286" x="9637713" y="4795838"/>
          <p14:tracePt t="23295" x="9712325" y="4840288"/>
          <p14:tracePt t="23304" x="9786938" y="4856163"/>
          <p14:tracePt t="23312" x="9891713" y="4886325"/>
          <p14:tracePt t="23320" x="9994900" y="4886325"/>
          <p14:tracePt t="23327" x="10099675" y="4886325"/>
          <p14:tracePt t="23333" x="10190163" y="4886325"/>
          <p14:tracePt t="23341" x="10309225" y="4886325"/>
          <p14:tracePt t="23353" x="10414000" y="4886325"/>
          <p14:tracePt t="23360" x="10533063" y="4840288"/>
          <p14:tracePt t="23366" x="10623550" y="4811713"/>
          <p14:tracePt t="23373" x="10728325" y="4765675"/>
          <p14:tracePt t="23382" x="10817225" y="4721225"/>
          <p14:tracePt t="23390" x="10891838" y="4660900"/>
          <p14:tracePt t="23398" x="10982325" y="4602163"/>
          <p14:tracePt t="23405" x="11071225" y="4541838"/>
          <p14:tracePt t="23414" x="11145838" y="4467225"/>
          <p14:tracePt t="23423" x="11206163" y="4406900"/>
          <p14:tracePt t="23430" x="11264900" y="4318000"/>
          <p14:tracePt t="23439" x="11325225" y="4243388"/>
          <p14:tracePt t="23446" x="11369675" y="4152900"/>
          <p14:tracePt t="23455" x="11399838" y="4078288"/>
          <p14:tracePt t="23462" x="11430000" y="4003675"/>
          <p14:tracePt t="23472" x="11460163" y="3914775"/>
          <p14:tracePt t="23479" x="11460163" y="3840163"/>
          <p14:tracePt t="23488" x="11474450" y="3735388"/>
          <p14:tracePt t="23495" x="11474450" y="3586163"/>
          <p14:tracePt t="23504" x="11474450" y="3525838"/>
          <p14:tracePt t="23510" x="11415713" y="3421063"/>
          <p14:tracePt t="23521" x="11325225" y="3241675"/>
          <p14:tracePt t="23531" x="11250613" y="3122613"/>
          <p14:tracePt t="23533" x="11161713" y="3003550"/>
          <p14:tracePt t="23545" x="11115675" y="2928938"/>
          <p14:tracePt t="23555" x="11026775" y="2808288"/>
          <p14:tracePt t="23562" x="10936288" y="2705100"/>
          <p14:tracePt t="23573" x="10833100" y="2614613"/>
          <p14:tracePt t="23574" x="10742613" y="2540000"/>
          <p14:tracePt t="23582" x="10668000" y="2495550"/>
          <p14:tracePt t="23589" x="10579100" y="2435225"/>
          <p14:tracePt t="23598" x="10488613" y="2405063"/>
          <p14:tracePt t="23606" x="10414000" y="2390775"/>
          <p14:tracePt t="23614" x="10309225" y="2390775"/>
          <p14:tracePt t="23622" x="10160000" y="2390775"/>
          <p14:tracePt t="23629" x="10040938" y="2390775"/>
          <p14:tracePt t="23638" x="9980613" y="2420938"/>
          <p14:tracePt t="23646" x="9875838" y="2479675"/>
          <p14:tracePt t="23656" x="9771063" y="2554288"/>
          <p14:tracePt t="23662" x="9682163" y="2628900"/>
          <p14:tracePt t="23671" x="9577388" y="2719388"/>
          <p14:tracePt t="23679" x="9486900" y="2808288"/>
          <p14:tracePt t="23688" x="9398000" y="2913063"/>
          <p14:tracePt t="23695" x="9323388" y="3033713"/>
          <p14:tracePt t="23704" x="9218613" y="3197225"/>
          <p14:tracePt t="23712" x="9188450" y="3271838"/>
          <p14:tracePt t="23721" x="9144000" y="3390900"/>
          <p14:tracePt t="23730" x="9099550" y="3525838"/>
          <p14:tracePt t="23738" x="9055100" y="3735388"/>
          <p14:tracePt t="23748" x="9024938" y="3898900"/>
          <p14:tracePt t="23748" x="9024938" y="3989388"/>
          <p14:tracePt t="23757" x="9024938" y="4138613"/>
          <p14:tracePt t="23764" x="9024938" y="4273550"/>
          <p14:tracePt t="23774" x="9024938" y="4406900"/>
          <p14:tracePt t="23781" x="9039225" y="4541838"/>
          <p14:tracePt t="23792" x="9069388" y="4646613"/>
          <p14:tracePt t="23805" x="9099550" y="4751388"/>
          <p14:tracePt t="23806" x="9129713" y="4856163"/>
          <p14:tracePt t="23816" x="9174163" y="4930775"/>
          <p14:tracePt t="23823" x="9218613" y="5019675"/>
          <p14:tracePt t="23834" x="9248775" y="5065713"/>
          <p14:tracePt t="23842" x="9278938" y="5124450"/>
          <p14:tracePt t="23844" x="9323388" y="5184775"/>
          <p14:tracePt t="23854" x="9367838" y="5245100"/>
          <p14:tracePt t="23862" x="9428163" y="5289550"/>
          <p14:tracePt t="23870" x="9486900" y="5334000"/>
          <p14:tracePt t="23878" x="9547225" y="5378450"/>
          <p14:tracePt t="23887" x="9621838" y="5422900"/>
          <p14:tracePt t="23894" x="9712325" y="5453063"/>
          <p14:tracePt t="23903" x="9801225" y="5483225"/>
          <p14:tracePt t="23910" x="9891713" y="5513388"/>
          <p14:tracePt t="23919" x="10040938" y="5543550"/>
          <p14:tracePt t="23927" x="10160000" y="5543550"/>
          <p14:tracePt t="23933" x="10220325" y="5557838"/>
          <p14:tracePt t="23941" x="10353675" y="5557838"/>
          <p14:tracePt t="23953" x="10474325" y="5557838"/>
          <p14:tracePt t="23960" x="10579100" y="5557838"/>
          <p14:tracePt t="23967" x="10682288" y="5543550"/>
          <p14:tracePt t="23975" x="10787063" y="5499100"/>
          <p14:tracePt t="23988" x="10891838" y="5438775"/>
          <p14:tracePt t="23989" x="10966450" y="5378450"/>
          <p14:tracePt t="23999" x="11041063" y="5303838"/>
          <p14:tracePt t="24005" x="11145838" y="5154613"/>
          <p14:tracePt t="24014" x="11176000" y="5094288"/>
          <p14:tracePt t="24021" x="11206163" y="4960938"/>
          <p14:tracePt t="24029" x="11236325" y="4856163"/>
          <p14:tracePt t="24038" x="11250613" y="4721225"/>
          <p14:tracePt t="24048" x="11250613" y="4586288"/>
          <p14:tracePt t="24056" x="11250613" y="4362450"/>
          <p14:tracePt t="24064" x="11250613" y="4213225"/>
          <p14:tracePt t="24073" x="11236325" y="4138613"/>
          <p14:tracePt t="24082" x="11190288" y="4003675"/>
          <p14:tracePt t="24084" x="11115675" y="3779838"/>
          <p14:tracePt t="24095" x="11056938" y="3644900"/>
          <p14:tracePt t="24104" x="10966450" y="3495675"/>
          <p14:tracePt t="24113" x="10936288" y="3436938"/>
          <p14:tracePt t="24121" x="10861675" y="3316288"/>
          <p14:tracePt t="24129" x="10802938" y="3213100"/>
          <p14:tracePt t="24138" x="10712450" y="3122613"/>
          <p14:tracePt t="24140" x="10653713" y="3048000"/>
          <p14:tracePt t="24149" x="10593388" y="3003550"/>
          <p14:tracePt t="24156" x="10563225" y="2987675"/>
          <p14:tracePt t="24164" x="10518775" y="2943225"/>
          <p14:tracePt t="24172" x="10474325" y="2928938"/>
          <p14:tracePt t="24180" x="10428288" y="2913063"/>
          <p14:tracePt t="24188" x="10383838" y="2913063"/>
          <p14:tracePt t="24196" x="10353675" y="2913063"/>
          <p14:tracePt t="24205" x="10309225" y="2913063"/>
          <p14:tracePt t="24212" x="10279063" y="2913063"/>
          <p14:tracePt t="24222" x="10248900" y="2928938"/>
          <p14:tracePt t="24229" x="10220325" y="2959100"/>
          <p14:tracePt t="24238" x="10190163" y="3017838"/>
          <p14:tracePt t="24246" x="10174288" y="3062288"/>
          <p14:tracePt t="24255" x="10145713" y="3136900"/>
          <p14:tracePt t="24262" x="10129838" y="3213100"/>
          <p14:tracePt t="24271" x="10115550" y="3302000"/>
          <p14:tracePt t="24280" x="10085388" y="3390900"/>
          <p14:tracePt t="24288" x="10071100" y="3481388"/>
          <p14:tracePt t="24296" x="10055225" y="3586163"/>
          <p14:tracePt t="24305" x="10055225" y="3690938"/>
          <p14:tracePt t="24311" x="10040938" y="3779838"/>
          <p14:tracePt t="24322" x="10040938" y="3884613"/>
          <p14:tracePt t="24323" x="10040938" y="3975100"/>
          <p14:tracePt t="24331" x="10040938" y="4064000"/>
          <p14:tracePt t="24340" x="10040938" y="4168775"/>
          <p14:tracePt t="24347" x="10040938" y="4257675"/>
          <p14:tracePt t="24356" x="10071100" y="4348163"/>
          <p14:tracePt t="24364" x="10085388" y="4437063"/>
          <p14:tracePt t="24372" x="10115550" y="4527550"/>
          <p14:tracePt t="24380" x="10145713" y="4602163"/>
          <p14:tracePt t="24389" x="10145713" y="4632325"/>
          <p14:tracePt t="24395" x="10174288" y="4691063"/>
          <p14:tracePt t="24405" x="10190163" y="4751388"/>
          <p14:tracePt t="24412" x="10204450" y="4781550"/>
          <p14:tracePt t="24421" x="10220325" y="4826000"/>
          <p14:tracePt t="24429" x="10234613" y="4856163"/>
          <p14:tracePt t="24438" x="10248900" y="4870450"/>
          <p14:tracePt t="24445" x="10248900" y="4886325"/>
          <p14:tracePt t="24458" x="10264775" y="4900613"/>
          <p14:tracePt t="24482" x="10264775" y="4914900"/>
          <p14:tracePt t="24521" x="10279063" y="4914900"/>
          <p14:tracePt t="24530" x="10279063" y="4930775"/>
          <p14:tracePt t="24539" x="10279063" y="4945063"/>
          <p14:tracePt t="24546" x="10279063" y="4960938"/>
          <p14:tracePt t="24554" x="10279063" y="4991100"/>
          <p14:tracePt t="24562" x="10279063" y="5019675"/>
          <p14:tracePt t="24570" x="10279063" y="5065713"/>
          <p14:tracePt t="24578" x="10279063" y="5094288"/>
          <p14:tracePt t="24588" x="10264775" y="5140325"/>
          <p14:tracePt t="24597" x="10248900" y="5184775"/>
          <p14:tracePt t="24607" x="10220325" y="5229225"/>
          <p14:tracePt t="24615" x="10190163" y="5289550"/>
          <p14:tracePt t="24626" x="10160000" y="5334000"/>
          <p14:tracePt t="24627" x="10129838" y="5408613"/>
          <p14:tracePt t="24638" x="10085388" y="5468938"/>
          <p14:tracePt t="24645" x="10055225" y="5543550"/>
          <p14:tracePt t="24654" x="9994900" y="5602288"/>
          <p14:tracePt t="24662" x="9980613" y="5632450"/>
          <p14:tracePt t="24671" x="9950450" y="5676900"/>
          <p14:tracePt t="24678" x="9920288" y="5707063"/>
          <p14:tracePt t="24687" x="9891713" y="5737225"/>
          <p14:tracePt t="24696" x="9875838" y="5767388"/>
          <p14:tracePt t="24704" x="9845675" y="5797550"/>
          <p14:tracePt t="24706" x="9831388" y="5811838"/>
          <p14:tracePt t="24715" x="9817100" y="5827713"/>
          <p14:tracePt t="26213" x="9740900" y="5886450"/>
          <p14:tracePt t="26222" x="9637713" y="5976938"/>
          <p14:tracePt t="26231" x="9517063" y="6081713"/>
          <p14:tracePt t="26240" x="9412288" y="6184900"/>
          <p14:tracePt t="26247" x="9293225" y="6275388"/>
          <p14:tracePt t="26257" x="9158288" y="6380163"/>
          <p14:tracePt t="26270" x="9039225" y="6484938"/>
          <p14:tracePt t="26271" x="8934450" y="6573838"/>
          <p14:tracePt t="26281" x="8829675" y="6648450"/>
          <p14:tracePt t="26290" x="8650288" y="6813550"/>
          <p14:tracePt t="27017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DA18-3CF3-9241-BEC8-3C53B682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Training and Validation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67A992-412E-1A43-975F-0A0ECC3797F3}"/>
              </a:ext>
            </a:extLst>
          </p:cNvPr>
          <p:cNvSpPr txBox="1"/>
          <p:nvPr/>
        </p:nvSpPr>
        <p:spPr>
          <a:xfrm>
            <a:off x="628650" y="1571625"/>
            <a:ext cx="109442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Neural network for binary classification problem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80% of data used for training and validation (stratified)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K-fold cross validation used due to small dataset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Call backs used  to limit overfitting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540B172-6986-F644-B559-4434CF63CE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62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829"/>
    </mc:Choice>
    <mc:Fallback>
      <p:transition spd="slow" advTm="106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451A-5419-9C4F-98E1-64EFA018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B0C4F75-0A13-3346-99B3-1DA6C2CCA0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5978114"/>
              </p:ext>
            </p:extLst>
          </p:nvPr>
        </p:nvGraphicFramePr>
        <p:xfrm>
          <a:off x="544285" y="1481667"/>
          <a:ext cx="4321629" cy="4853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D697F81-488B-9B46-80C3-0671F139DE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7314" y="1644954"/>
            <a:ext cx="7600401" cy="469053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E527060-8B42-8046-98C6-BEADAF6170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13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468"/>
    </mc:Choice>
    <mc:Fallback>
      <p:transition spd="slow" advTm="111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04D37-47C9-F14C-8DA8-809B55E9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11606-B2C0-3A4C-9F49-A4555F9FEAE9}"/>
              </a:ext>
            </a:extLst>
          </p:cNvPr>
          <p:cNvSpPr txBox="1"/>
          <p:nvPr/>
        </p:nvSpPr>
        <p:spPr>
          <a:xfrm>
            <a:off x="729342" y="1691323"/>
            <a:ext cx="110163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Validation accuracy equals 85% and test accuracy is 76% but is accuracy the best measure?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We want to make sure patients at risk of dying are identified – evaluate on recall.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When threshold set to 50%, recall is 55% -when threshold is set to 5% recall is 75%. 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CF40683-7AB5-0443-ACB3-51447D216C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64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65"/>
    </mc:Choice>
    <mc:Fallback>
      <p:transition spd="slow" advTm="132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1728-DED9-4442-96A3-7D776FE0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Future Modeling Techniques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EC0A4-ABD9-7D4E-9B7C-CEE8B36ADF4A}"/>
              </a:ext>
            </a:extLst>
          </p:cNvPr>
          <p:cNvSpPr txBox="1"/>
          <p:nvPr/>
        </p:nvSpPr>
        <p:spPr>
          <a:xfrm>
            <a:off x="838200" y="1556657"/>
            <a:ext cx="107986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Stratified k-fold cross validation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Feature engineering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Additional observations for training and testing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6A5132F-BE25-DC45-BFE1-2B0DC43B88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16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374"/>
    </mc:Choice>
    <mc:Fallback>
      <p:transition spd="slow" advTm="17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ockprintVTI">
  <a:themeElements>
    <a:clrScheme name="AnalogousFromRegularSeedLeftStep">
      <a:dk1>
        <a:srgbClr val="000000"/>
      </a:dk1>
      <a:lt1>
        <a:srgbClr val="FFFFFF"/>
      </a:lt1>
      <a:dk2>
        <a:srgbClr val="311B25"/>
      </a:dk2>
      <a:lt2>
        <a:srgbClr val="F0F2F3"/>
      </a:lt2>
      <a:accent1>
        <a:srgbClr val="DD7433"/>
      </a:accent1>
      <a:accent2>
        <a:srgbClr val="CB2127"/>
      </a:accent2>
      <a:accent3>
        <a:srgbClr val="DD3380"/>
      </a:accent3>
      <a:accent4>
        <a:srgbClr val="CB21B4"/>
      </a:accent4>
      <a:accent5>
        <a:srgbClr val="AC33DD"/>
      </a:accent5>
      <a:accent6>
        <a:srgbClr val="5C2CCD"/>
      </a:accent6>
      <a:hlink>
        <a:srgbClr val="3F8EBF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</TotalTime>
  <Words>247</Words>
  <Application>Microsoft Macintosh PowerPoint</Application>
  <PresentationFormat>Widescreen</PresentationFormat>
  <Paragraphs>46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AvenirNext LT Pro Medium</vt:lpstr>
      <vt:lpstr>BlockprintVTI</vt:lpstr>
      <vt:lpstr>Predicting Mortality From Heart Attacks </vt:lpstr>
      <vt:lpstr>PROBLEM</vt:lpstr>
      <vt:lpstr>Understanding the Data</vt:lpstr>
      <vt:lpstr>Exploratory Data Analysis</vt:lpstr>
      <vt:lpstr>Exploratory Data Analysis</vt:lpstr>
      <vt:lpstr>Setup for Training and Validation</vt:lpstr>
      <vt:lpstr>Model Development </vt:lpstr>
      <vt:lpstr>Model Evaluation </vt:lpstr>
      <vt:lpstr>Possible Future Modeling Techniques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Mortality From Heart Attacks </dc:title>
  <dc:creator>Shields, Brandon</dc:creator>
  <cp:lastModifiedBy>Shields, Brandon</cp:lastModifiedBy>
  <cp:revision>8</cp:revision>
  <dcterms:created xsi:type="dcterms:W3CDTF">2021-12-10T20:57:48Z</dcterms:created>
  <dcterms:modified xsi:type="dcterms:W3CDTF">2021-12-12T01:12:06Z</dcterms:modified>
</cp:coreProperties>
</file>